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50861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6050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75240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5433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219568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13481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60117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414, 4 de febrero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671 - Contrapartida 4101 a 4114 - Registro Contable 413.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a:t>
            </a:r>
            <a:r>
              <a:rPr lang="it-IT" sz="1800" dirty="0"/>
              <a:t>Primer Seminario de Economía: Rafael López-Monti (GWU)</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protocolo de emergencias: </a:t>
            </a:r>
            <a:r>
              <a:rPr lang="es-ES" sz="1800" dirty="0"/>
              <a:t>¿Qué hacer en caso de una emergencia en tu salón?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 profesor Hernando Bermúdez Gómez expuso el tema </a:t>
            </a:r>
            <a:r>
              <a:rPr lang="es-ES" sz="1800" dirty="0"/>
              <a:t>Revisores y Auditores: Consejos para contratar bien.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10781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Servicio de Alimentos: </a:t>
            </a:r>
            <a:r>
              <a:rPr lang="es-ES" sz="1800" dirty="0"/>
              <a:t> ¡ESTAMOS DE ESTRENO! Conoce nuestra nueva carta de eventos.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divulgó el Calendario de pago de nómina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856204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Todos los empleados de la Universidad fuimos invitados a realizar la </a:t>
            </a:r>
            <a:r>
              <a:rPr lang="es-ES" sz="1800" dirty="0"/>
              <a:t>Renovación del Plan de Beneficios Flexibles para la vigencia 2019 – 2020.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Participamos en la </a:t>
            </a:r>
            <a:r>
              <a:rPr lang="es-ES" sz="1800" dirty="0"/>
              <a:t>Presentación de los resultados obtenidos en el estudio sobre las dinámicas y percepciones del campus de la Javeriana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542514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Continúan en trámite la elaboración y aprobación de los planes de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destino a la Vicerrectoría de Investigación se envió </a:t>
            </a:r>
            <a:r>
              <a:rPr lang="es-ES" sz="1800" dirty="0"/>
              <a:t>el informe final de la investigación titulada: “Prácticas de escritura académica a través del trabajo interdisciplinar entre el centro de escritura y la carrera de Contaduría de la PUJ Bogotá - un estudio de caso”.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33577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preparó un resumen sobre la </a:t>
            </a:r>
            <a:r>
              <a:rPr lang="es-ES" sz="1800" dirty="0"/>
              <a:t>2 Convocatoria Nacional para el reconocimiento y medición de grupos de investigación y el reconocimiento de investigadores del Sistema Nacional de Ciencia, Tecnología e Innovación.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Presentaremos 5 ponencias en el </a:t>
            </a:r>
            <a:r>
              <a:rPr lang="es-ES" sz="1800" dirty="0"/>
              <a:t>VI Encuentro de profesores de Contaduría Pública, que se realizará en instalaciones de la Universidad Mariana, en Pasto.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422902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Tenemos el gusto de invitarlo a participar en el primer círculo de innovación de este año que es un espacio diseñado para promover el desarrollo de innovación educativa en la universidad. El día lunes 4 de febrero el Doctor Oscar Jerez de la Universidad de Chile liderará el círculo: “Innovar desde las rutinas docentes”.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Empezó la campaña de expectativas: MUY PRONTO 6TA.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3606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Universidad se ha vinculado como socio institucional de la Carrera Verde, cuyo propósito es reducir las emisiones de gases efecto invernadero del planeta. La carrera se realiza de manera simultánea en varios países del mundo y por cada participante inscrito siembra tres árboles en el Bosque </a:t>
            </a:r>
            <a:r>
              <a:rPr lang="es-ES" sz="1800" dirty="0" err="1"/>
              <a:t>Encenillo</a:t>
            </a:r>
            <a:r>
              <a:rPr lang="es-ES" sz="1800" dirty="0"/>
              <a:t>, en Guasca de la Fundación Natura.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iniciaron las invitaciones al V Congreso Internacional de Sistemas </a:t>
            </a:r>
            <a:r>
              <a:rPr lang="es-CO" sz="1800"/>
              <a:t>de Salud.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287614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2120</TotalTime>
  <Words>436</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144</cp:revision>
  <dcterms:modified xsi:type="dcterms:W3CDTF">2019-03-02T23:04:18Z</dcterms:modified>
</cp:coreProperties>
</file>