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8" r:id="rId3"/>
    <p:sldId id="259" r:id="rId4"/>
    <p:sldId id="260" r:id="rId5"/>
    <p:sldId id="261" r:id="rId6"/>
    <p:sldId id="262" r:id="rId7"/>
    <p:sldId id="263" r:id="rId8"/>
  </p:sldIdLst>
  <p:sldSz cx="9144000" cy="6858000" type="screen4x3"/>
  <p:notesSz cx="6858000" cy="9144000"/>
  <p:custDataLst>
    <p:tags r:id="rId1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33759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5550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68542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825285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81442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415, 11 de febrero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672 - Contrapartida 4115 a 4128 - Registro Contable 414.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en el proyecto de Evaluación Formativa de la Docencia, durante el primer semestre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Juan José Amézquita Piar se reunieron para afinar detalles propios del presente período académico.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Académica: </a:t>
            </a:r>
            <a:r>
              <a:rPr lang="es-ES" sz="1800" dirty="0"/>
              <a:t>Con el propósito de apoyar al Departamento en el trabajo que viene desarrollando para la cualificación del Catálogo de asignaturas y teniendo en cuenta los aspectos definidos en la circular </a:t>
            </a:r>
            <a:r>
              <a:rPr lang="es-ES" sz="1800" dirty="0" err="1"/>
              <a:t>N°</a:t>
            </a:r>
            <a:r>
              <a:rPr lang="es-ES" sz="1800" dirty="0"/>
              <a:t> 7 expedida por el Vicerrector Académico el 20 de junio de 2018, atentamente le enviamos la información actualizada del Catálogo del Departamento, en donde podrá encontrar los datos consolidados más relevantes de cada asignatura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233710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avanzó en su reflexión sobre los ingresos ordinarios en las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Lima, la Javeriana realizará el </a:t>
            </a:r>
            <a:r>
              <a:rPr lang="es-ES" sz="1800" dirty="0"/>
              <a:t>IV Congreso Internacional en </a:t>
            </a:r>
            <a:r>
              <a:rPr lang="es-ES" sz="1800" dirty="0" err="1"/>
              <a:t>Supply</a:t>
            </a:r>
            <a:r>
              <a:rPr lang="es-ES" sz="1800" dirty="0"/>
              <a:t> </a:t>
            </a:r>
            <a:r>
              <a:rPr lang="es-ES" sz="1800" dirty="0" err="1"/>
              <a:t>Chain</a:t>
            </a:r>
            <a:r>
              <a:rPr lang="es-ES" sz="1800" dirty="0"/>
              <a:t> Management en una Economía Global: Desarrollo de los Sectores Agroindustrial, Minero y Energético desde la Planeación Estratégica Logística en las Economías de Latinoamérica</a:t>
            </a:r>
            <a:r>
              <a:rPr lang="es-CO" sz="1800" dirty="0"/>
              <a:t>.</a:t>
            </a:r>
            <a:endParaRPr lang="es-E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0078696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Los invitamos a descubrir en su voz la conexión consigo mismo y con los otros y a disfrutar de la música como experiencia colectiva. Los ensayos son los miércoles y viernes de 12:30 a 2:00 p.m.; este semestre las actividades iniciarán el 13 de febrero.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recibimos el Boletín de Oportunidades -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6830495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Secretario de Facultad: </a:t>
            </a:r>
            <a:r>
              <a:rPr lang="es-ES" sz="1800" dirty="0"/>
              <a:t>Con toda atención, me permito informarles que del  9 al  14 de Febrero del año en curso, nuestro Decano de Facultad  estará fuera del país  asistiendo  a la  </a:t>
            </a:r>
            <a:r>
              <a:rPr lang="es-ES" sz="1800" dirty="0" err="1"/>
              <a:t>Deans</a:t>
            </a:r>
            <a:r>
              <a:rPr lang="es-ES" sz="1800" dirty="0"/>
              <a:t> </a:t>
            </a:r>
            <a:r>
              <a:rPr lang="es-ES" sz="1800" dirty="0" err="1"/>
              <a:t>Conference</a:t>
            </a:r>
            <a:r>
              <a:rPr lang="es-ES" sz="1800" dirty="0"/>
              <a:t> organizada por la AACSB en Vancouver, Canadá.</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 partir del primer semestre de 2019 la comunidad javeriana puede llevar en préstamo y renovar libros a través de dos máquinas de autopréstamo, ubicadas en el piso 0 de la Biblioteca General Alfonso Borrero Cabal, S.J., usando el carné y correo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543401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prestigio científico e intelectual de los convocados y el respeto que se han ganado en sus comunidades fueron criterios importantes para la selección de los candidatos", explicó la Vicepresidente. Entre ellos están los javerianos Elizabeth </a:t>
            </a:r>
            <a:r>
              <a:rPr lang="es-ES" sz="1800" dirty="0" err="1"/>
              <a:t>Hodson</a:t>
            </a:r>
            <a:r>
              <a:rPr lang="es-ES" sz="1800" dirty="0"/>
              <a:t>, microbióloga; Rodolfo Llinás, médico cirujano; y Sara Alvarado Salgado, psicóloga.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Vicerrectoría del Medio Universitario promovió la celebración del día mundial de los Humedales el pasado 2 de febrero con un recorrido en bicicleta por diferentes humedales de Bogotá. </a:t>
            </a:r>
            <a:r>
              <a:rPr lang="es-ES" sz="1800"/>
              <a:t>Los sitios estratégicos visitados fueron el humedal de Córdoba, el humedal del Club de los Lagartos, el humedal de Tibabuyes, el humedal de Santa Maria del Lago y finalmente el humedal del Salitre.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538160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2144</TotalTime>
  <Words>524</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148</cp:revision>
  <dcterms:modified xsi:type="dcterms:W3CDTF">2019-03-02T23:04:05Z</dcterms:modified>
</cp:coreProperties>
</file>