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6" r:id="rId2"/>
    <p:sldId id="258" r:id="rId3"/>
    <p:sldId id="259" r:id="rId4"/>
    <p:sldId id="260" r:id="rId5"/>
    <p:sldId id="261" r:id="rId6"/>
    <p:sldId id="262" r:id="rId7"/>
    <p:sldId id="263" r:id="rId8"/>
    <p:sldId id="264" r:id="rId9"/>
    <p:sldId id="265" r:id="rId10"/>
    <p:sldId id="266" r:id="rId11"/>
  </p:sldIdLst>
  <p:sldSz cx="9144000" cy="6858000" type="screen4x3"/>
  <p:notesSz cx="6858000" cy="9144000"/>
  <p:custDataLst>
    <p:tags r:id="rId13"/>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712" autoAdjust="0"/>
  </p:normalViewPr>
  <p:slideViewPr>
    <p:cSldViewPr snapToGrid="0">
      <p:cViewPr varScale="1">
        <p:scale>
          <a:sx n="108" d="100"/>
          <a:sy n="108" d="100"/>
        </p:scale>
        <p:origin x="171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2/03/2019</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1910811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9119356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2293258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5404466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30108305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33845516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35840818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12799340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42003482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2/03/2019</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2/03/2019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2/03/2019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2/03/2019</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2/03/2019</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2/03/2019</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2/03/2019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2/03/2019</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2/03/2019</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2/03/2019</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2/03/2019</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2/03/2019</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416, 18 de febrero </a:t>
            </a:r>
            <a:r>
              <a:rPr lang="es-CO"/>
              <a:t>de 2019</a:t>
            </a:r>
            <a:endParaRPr lang="es-CO" dirty="0"/>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El Instituto de Estudios Sociales y Culturales PENSAR, invita a estudiantes que quieran fortalecer su proceso de formación investigativa con herramientas de investigación social a que hagan parte del Programa de Formación de Jóvenes Investigadores I-Cohorte del 2019.</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Misión Empresarial al País Vasco - Diputación Foral de Gipuzkoa: El Centro Javeriano de Competitividad es una plataforma de interacción entre diferentes tipos de organizaciones y la Pontificia Universidad Javeriana. Promovemos la innovación y la creatividad como motores de crecimiento económico, la competitividad, desarrollo sostenible de las organizaciones y del país. En cumplimiento </a:t>
            </a:r>
            <a:r>
              <a:rPr lang="es-ES" sz="1800"/>
              <a:t>de ello </a:t>
            </a:r>
            <a:r>
              <a:rPr lang="es-ES" sz="1800" dirty="0"/>
              <a:t>hemos venido promoviendo esta Misión Empresarial al País Vasco.</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34694498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publicaron Novitas 673- Contrapartida 4129 a 4144 - Registro Contable 415.</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Reciban un especial saludo de parte del Centro para el Aprendizaje, la Enseñanza y la Evaluación CAE+E. Les extendemos una cordial invitación para participar en el proyecto de Evaluación Formativa de la Docencia, durante el primer semestre de 2019.</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58445898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Vicerrectoría del Medio Universitario nos invitó a MAPA Maestros para la Paz.</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divulgó el llamado para presentar ponencias al XIII Encuentro de profesores de revisoría fiscal.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325086288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inició un nuevo ciclo de la Cátedra itinerante de ética profesional Juan José Amézquita Piar.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Algunos profesores se reunieron para intercambiar ideas sobre cómo podría desarrollarse una investigación por la Red para la formación en revisoría fiscal.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310605083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del Medio Universitario: </a:t>
            </a:r>
            <a:r>
              <a:rPr lang="es-ES" sz="1800" dirty="0"/>
              <a:t>En esta oportunidad, queremos invitarlos a inscribirse a la Convocatoria </a:t>
            </a:r>
            <a:r>
              <a:rPr lang="es-ES" sz="1800" dirty="0" err="1"/>
              <a:t>HospédELE</a:t>
            </a:r>
            <a:r>
              <a:rPr lang="es-ES" sz="1800" dirty="0"/>
              <a:t> para alojar a estudiantes de universidades extranjeras que realizarán un intercambio académico y cultural en nuestra Universidad a través del Programa de Español como Lengua Extranjera (ELE) durante el 2019 y 2020. </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Vicerrectoría de Investigación: </a:t>
            </a:r>
            <a:r>
              <a:rPr lang="es-ES" sz="1800" dirty="0"/>
              <a:t>Crear en la academia - Charla 1° Ciclo de vida de proyectos de creación e investigación-creación ¡Reserva tu cupo!</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36876176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Se inició el seminario Giros, Rasgos Ignacianos.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Director del Departamento de Ciencias Contables: </a:t>
            </a:r>
            <a:r>
              <a:rPr lang="en-US" sz="1800" dirty="0"/>
              <a:t>Les </a:t>
            </a:r>
            <a:r>
              <a:rPr lang="en-US" sz="1800" dirty="0" err="1"/>
              <a:t>extendemos</a:t>
            </a:r>
            <a:r>
              <a:rPr lang="en-US" sz="1800" dirty="0"/>
              <a:t> una cordial </a:t>
            </a:r>
            <a:r>
              <a:rPr lang="en-US" sz="1800" dirty="0" err="1"/>
              <a:t>invitación</a:t>
            </a:r>
            <a:r>
              <a:rPr lang="en-US" sz="1800" dirty="0"/>
              <a:t> al </a:t>
            </a:r>
            <a:r>
              <a:rPr lang="en-US" sz="1800" dirty="0" err="1"/>
              <a:t>seminario</a:t>
            </a:r>
            <a:r>
              <a:rPr lang="en-US" sz="1800" dirty="0"/>
              <a:t> </a:t>
            </a:r>
            <a:r>
              <a:rPr lang="en-US" sz="1800" i="1" dirty="0"/>
              <a:t>Decoupling the issue of the determinants of executive compensation and answering the question: ¿are chief executive officers being underpaid?. </a:t>
            </a:r>
            <a:r>
              <a:rPr lang="en-US" sz="1800" dirty="0"/>
              <a:t>Dr. Phillip James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80925228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del Medio Universitario: </a:t>
            </a:r>
            <a:r>
              <a:rPr lang="es-ES" sz="1800" dirty="0"/>
              <a:t>¿Cómo podemos contribuir a su rol como Profesor?</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 una gran audiencia, el pasado 14 de febrero se celebró el Día del Contador Javeriano.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26723837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Administrativa: Nuevo </a:t>
            </a:r>
            <a:r>
              <a:rPr lang="es-ES" sz="1800" dirty="0"/>
              <a:t>Edificio para la Facultad de Ciencias - Historia de un árbol. Se trasladaron 38 árboles.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Departamento de Ciencias Contables: </a:t>
            </a:r>
            <a:r>
              <a:rPr lang="es-ES" sz="1800" dirty="0"/>
              <a:t>Les extendemos esta invitación al curso de Inteligencia Investigativa  con énfasis en visualización, cuya propuesta de valor esta fundamentada en el suministro de Métodos  de Investigación soportadas en técnicas de Captura, </a:t>
            </a:r>
            <a:r>
              <a:rPr lang="es-ES" sz="1800" dirty="0" err="1"/>
              <a:t>Analitica</a:t>
            </a:r>
            <a:r>
              <a:rPr lang="es-ES" sz="1800" dirty="0"/>
              <a:t>, </a:t>
            </a:r>
            <a:r>
              <a:rPr lang="es-ES" sz="1800" dirty="0" err="1"/>
              <a:t>Visualizacion</a:t>
            </a:r>
            <a:r>
              <a:rPr lang="es-ES" sz="1800" dirty="0"/>
              <a:t> de Datos, con el </a:t>
            </a:r>
            <a:r>
              <a:rPr lang="es-ES" sz="1800" dirty="0" err="1"/>
              <a:t>proposito</a:t>
            </a:r>
            <a:r>
              <a:rPr lang="es-ES" sz="1800" dirty="0"/>
              <a:t> de procesar grandes </a:t>
            </a:r>
            <a:r>
              <a:rPr lang="es-ES" sz="1800" dirty="0" err="1"/>
              <a:t>volumenes</a:t>
            </a:r>
            <a:r>
              <a:rPr lang="es-ES" sz="1800" dirty="0"/>
              <a:t> de </a:t>
            </a:r>
            <a:r>
              <a:rPr lang="es-ES" sz="1800" dirty="0" err="1"/>
              <a:t>informacion</a:t>
            </a:r>
            <a:r>
              <a:rPr lang="es-ES" sz="1800" dirty="0"/>
              <a:t> y aprovechar las capacidades </a:t>
            </a:r>
            <a:r>
              <a:rPr lang="es-ES" sz="1800" dirty="0" err="1"/>
              <a:t>analiticas</a:t>
            </a:r>
            <a:r>
              <a:rPr lang="es-ES" sz="1800" dirty="0"/>
              <a:t> de los sistemas de información actuales.</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184975512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Académica: </a:t>
            </a:r>
            <a:r>
              <a:rPr lang="es-ES" sz="1800" dirty="0"/>
              <a:t>Con el propósito de apoyar al Departamento en el trabajo que viene desarrollando para la cualificación del Catálogo de asignaturas y teniendo en cuenta los aspectos definidos en la circular </a:t>
            </a:r>
            <a:r>
              <a:rPr lang="es-ES" sz="1800" dirty="0" err="1"/>
              <a:t>N°</a:t>
            </a:r>
            <a:r>
              <a:rPr lang="es-ES" sz="1800" dirty="0"/>
              <a:t> 7 expedida por el Vicerrector Académico el 20 de junio de 2018, atentamente le enviamos la información actualizada del Catálogo del Departamento, en donde podrá encontrar los datos consolidados más relevantes de cada asignatura. </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ES" sz="1800" dirty="0"/>
              <a:t>Desde el programa de Formación Integral para Académicos del Centro Pastoral San Francisco Javier, hemos abierto las inscripciones para el Curso Taller de Acompañamiento Personal. (CTAP) 2019 y estamos solicitando su apoyo para la difusión de esta convocatoria en sus respectivas Facultades y unidades de Servicio.</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387468274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2172</TotalTime>
  <Words>649</Words>
  <Application>Microsoft Office PowerPoint</Application>
  <PresentationFormat>Presentación en pantalla (4:3)</PresentationFormat>
  <Paragraphs>40</Paragraphs>
  <Slides>10</Slides>
  <Notes>10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10</vt:i4>
      </vt:variant>
    </vt:vector>
  </HeadingPairs>
  <TitlesOfParts>
    <vt:vector size="16"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153</cp:revision>
  <dcterms:modified xsi:type="dcterms:W3CDTF">2019-03-02T23:03:51Z</dcterms:modified>
</cp:coreProperties>
</file>