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9" r:id="rId3"/>
    <p:sldId id="258" r:id="rId4"/>
    <p:sldId id="260" r:id="rId5"/>
    <p:sldId id="261"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2178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95456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16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69593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28481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75511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24842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417, 25 de febrero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A partir de marzo se ofrecerán dos clubes de lectura a la comunidad javeriana, con el fin de promover la lectura de obras literarias que se encuentren en las Bibliotecas de la Pontificia Universidad Javeriana y en la Tienda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Centro de Gestión Cultural inicia su agenda de eventos con el concierto de Palo </a:t>
            </a:r>
            <a:r>
              <a:rPr lang="es-ES" sz="1800" dirty="0" err="1"/>
              <a:t>Cruza'O</a:t>
            </a:r>
            <a:r>
              <a:rPr lang="es-ES" sz="1800"/>
              <a:t>, agrupación que integra el género llanero con el canto campesino y refinadas interpretaciones vocales e instrumentales del joropo.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68148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674- Contrapartida 4145 a 4158 - Registro Contable 416.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 la Red para la formación en revisoría fiscal analizaron los avances del encuentro de profesores, la cátedra itinerante de ética y el grupo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programa de Formación Integral para Académicos del Centro Pastoral San Francisco Javier, hemos abierto las inscripciones para el Curso Taller de Acompañamiento Personal. (CTAP) 2019 y estamos solicitando su apoyo para la difusión de esta convocatoria en sus respectivas Facultades y unidades de Servicio.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Dirección de Innovación, de la Vicerrectoría de Investigación, tiene el gusto de invitarlos a presentar sus propuestas para la convocatoria interna de Validación de  Prueba de Concepto 2019, la cual tiene como objetivo validar los resultados, conocimientos y conceptos derivados de la actividad investigativa, facilitando la evaluación de la utilidad, la viabilidad y la sostenibilidad de conocimientos e invenciones que sean susceptibles de transferencia que puedan impactar el desarrollo productivo y social del país.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nos invitó a </a:t>
            </a:r>
            <a:r>
              <a:rPr lang="es-ES" sz="1800" dirty="0"/>
              <a:t>Crear en la academia - Charla 1° Ciclo de vida de proyectos de creación e investigación-creación.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profesor Fernando Salazar Arrieta: Les quiero compartir la información de un artículo que acaban de publicarme, en Revista de Croacia, </a:t>
            </a:r>
            <a:r>
              <a:rPr lang="es-CO" sz="1800" dirty="0" err="1"/>
              <a:t>Technical</a:t>
            </a:r>
            <a:r>
              <a:rPr lang="es-CO" sz="1800" dirty="0"/>
              <a:t> </a:t>
            </a:r>
            <a:r>
              <a:rPr lang="es-CO" sz="1800" dirty="0" err="1"/>
              <a:t>gazette</a:t>
            </a:r>
            <a:r>
              <a:rPr lang="es-CO" sz="1800" dirty="0"/>
              <a:t>, Vol. 26 No. 1, 2019; la cual es </a:t>
            </a:r>
            <a:r>
              <a:rPr lang="es-CO" sz="1800" dirty="0" err="1"/>
              <a:t>Scopus</a:t>
            </a:r>
            <a:r>
              <a:rPr lang="es-CO" sz="1800" dirty="0"/>
              <a:t> Q2 y </a:t>
            </a:r>
            <a:r>
              <a:rPr lang="es-CO" sz="1800" dirty="0" err="1"/>
              <a:t>WoS</a:t>
            </a:r>
            <a:r>
              <a:rPr lang="es-CO" sz="1800" dirty="0"/>
              <a:t> Q4 (ISI), titulado: </a:t>
            </a:r>
            <a:r>
              <a:rPr lang="es-CO" sz="1800" dirty="0" err="1"/>
              <a:t>Comparative</a:t>
            </a:r>
            <a:r>
              <a:rPr lang="es-CO" sz="1800" dirty="0"/>
              <a:t> </a:t>
            </a:r>
            <a:r>
              <a:rPr lang="es-CO" sz="1800" dirty="0" err="1"/>
              <a:t>Analysis</a:t>
            </a:r>
            <a:r>
              <a:rPr lang="es-CO" sz="1800" dirty="0"/>
              <a:t> </a:t>
            </a:r>
            <a:r>
              <a:rPr lang="es-CO" sz="1800" dirty="0" err="1"/>
              <a:t>of</a:t>
            </a:r>
            <a:r>
              <a:rPr lang="es-CO" sz="1800" dirty="0"/>
              <a:t> </a:t>
            </a:r>
            <a:r>
              <a:rPr lang="es-CO" sz="1800" dirty="0" err="1"/>
              <a:t>Methodological</a:t>
            </a:r>
            <a:r>
              <a:rPr lang="es-CO" sz="1800" dirty="0"/>
              <a:t> </a:t>
            </a:r>
            <a:r>
              <a:rPr lang="es-CO" sz="1800" dirty="0" err="1"/>
              <a:t>Trends</a:t>
            </a:r>
            <a:r>
              <a:rPr lang="es-CO" sz="1800" dirty="0"/>
              <a:t> in </a:t>
            </a:r>
            <a:r>
              <a:rPr lang="es-CO" sz="1800" dirty="0" err="1"/>
              <a:t>the</a:t>
            </a:r>
            <a:r>
              <a:rPr lang="es-CO" sz="1800" dirty="0"/>
              <a:t> Management </a:t>
            </a:r>
            <a:r>
              <a:rPr lang="es-CO" sz="1800" dirty="0" err="1"/>
              <a:t>of</a:t>
            </a:r>
            <a:r>
              <a:rPr lang="es-CO" sz="1800" dirty="0"/>
              <a:t> Software </a:t>
            </a:r>
            <a:r>
              <a:rPr lang="es-CO" sz="1800" dirty="0" err="1"/>
              <a:t>Projects</a:t>
            </a:r>
            <a:r>
              <a:rPr lang="es-CO" sz="1800" dirty="0"/>
              <a:t>: </a:t>
            </a:r>
            <a:r>
              <a:rPr lang="es-CO" sz="1800" dirty="0" err="1"/>
              <a:t>Identification</a:t>
            </a:r>
            <a:r>
              <a:rPr lang="es-CO" sz="1800" dirty="0"/>
              <a:t> </a:t>
            </a:r>
            <a:r>
              <a:rPr lang="es-CO" sz="1800" dirty="0" err="1"/>
              <a:t>of</a:t>
            </a:r>
            <a:r>
              <a:rPr lang="es-CO" sz="1800" dirty="0"/>
              <a:t> </a:t>
            </a:r>
            <a:r>
              <a:rPr lang="es-CO" sz="1800" dirty="0" err="1"/>
              <a:t>the</a:t>
            </a:r>
            <a:r>
              <a:rPr lang="es-CO" sz="1800" dirty="0"/>
              <a:t> </a:t>
            </a:r>
            <a:r>
              <a:rPr lang="es-CO" sz="1800" dirty="0" err="1"/>
              <a:t>Main</a:t>
            </a:r>
            <a:r>
              <a:rPr lang="es-CO" sz="1800" dirty="0"/>
              <a:t> Variables.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35019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 1 del Observatorio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llegó el </a:t>
            </a:r>
            <a:r>
              <a:rPr lang="es-ES" sz="1800" dirty="0"/>
              <a:t>Boletín VRI No. 95 -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131837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extiende la siguiente invitación: Pensar en Público:  Repensar la desobediencia: Entre la civilidad y violencia.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Spatia de discutió sobre las facultades de la DIAN respecto de la interrelación de la facturación con la contabilidad.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995923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invitó a participar en la Peregrinación a Tierra Santa.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Académico junto con el de Investigación expidieron la CIRCULAR CONJUNTA No. 003 LINEAMIENTOS COLECCIONES BIOLÓGICAS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973204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expidió la Circular No. 004 -2019 Asignación de cupos para semestre sabático.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del Medio Universitario presenta Goa, un Programa transversal que articula diferentes unidades de la Universidad para acompañar y cuidar el proceso de adaptación a la vida universitaria de sus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607950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Luis Carlos Reyes, director del Observatorio Fiscal Javeriano, es el columnista invitado de esta semana al hacer un análisis sobre la distribución de los ingresos en los hogares colombianos, la que podría ser considerada la clase media y los impuestos.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programa de Formación Integral para Académicos, del Centro Pastoral San Francisco Javier, desarrolló satisfactoriamente el taller 'Comunicación Asertiva para la Formación' con administrativos y profesores, los días 13 y 14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942378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2197</TotalTime>
  <Words>628</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159</cp:revision>
  <dcterms:modified xsi:type="dcterms:W3CDTF">2019-03-02T23:03:35Z</dcterms:modified>
</cp:coreProperties>
</file>