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9" r:id="rId3"/>
    <p:sldId id="260" r:id="rId4"/>
    <p:sldId id="261" r:id="rId5"/>
    <p:sldId id="263" r:id="rId6"/>
    <p:sldId id="262" r:id="rId7"/>
    <p:sldId id="264" r:id="rId8"/>
    <p:sldId id="265" r:id="rId9"/>
    <p:sldId id="266" r:id="rId10"/>
    <p:sldId id="267" r:id="rId11"/>
    <p:sldId id="268" r:id="rId12"/>
    <p:sldId id="269" r:id="rId13"/>
    <p:sldId id="270"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38780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64605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8235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716257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57628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782802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02039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96966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424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80782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7233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418, 4 de marzo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Cátedra Itinerante de Ética Profesional "Juan José Amézquita Piar" tendrá su cuarta sesión  en el auditorio AI-201 (AUDITORIO EDIFICIO I) ,  de la Universidad Externado de Colombia  (calle 12 No. 1-17 este) el próximo martes 5 de marzo de 2019, a partir de las 18:00 horas y estará a cargo de los profesores Gloria Nancy Jara  y Jimmy Leonardo </a:t>
            </a:r>
            <a:r>
              <a:rPr lang="es-ES" sz="1800" dirty="0" err="1"/>
              <a:t>Velandía</a:t>
            </a:r>
            <a:r>
              <a:rPr lang="es-ES" sz="1800" dirty="0"/>
              <a:t>, quienes abordarán "Principios éticos"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066138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invitamos a participar de la Catedra BBVA “La cultura de una organización frente a la transformación productiva”, que se realizará el día 20 de marzo de 2019 en el Auditorio Jaime Hoyos Vásquez, S.J., S.J. a las 4:00 pm.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la Vicerrectoría del Medio Universitario nos están invitando a participar de la eucaristía televisada que se realizará el día 5 de marzo a las 8:45 am. Es importante destacar que estos espacios sirven para transmitir las apuestas institucionales respecto a la paz y la reconciliación,  además para realzar los valores fundamentales de la comunidad Javeriana. En consecuencia, quienes quieran asistir lo podrán hacer, avisando previamente a su jefe inmediato y realizando la respectiva inscripción.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01355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 Francisco de Roux, S.J. y </a:t>
            </a:r>
            <a:r>
              <a:rPr lang="es-ES" sz="1800" dirty="0" err="1"/>
              <a:t>Boaventura</a:t>
            </a:r>
            <a:r>
              <a:rPr lang="es-ES" sz="1800" dirty="0"/>
              <a:t> de Sousa conversarán sobre verdad y democracia. El encuentro será el lunes 4 de marzo como Lección Inaugural de la Maestría en Estudios Internacionales. Allí el presidente de la Comisión de la Verdad, P. De Roux, y el consejero asesor de la Comisión de la Verdad, </a:t>
            </a:r>
            <a:r>
              <a:rPr lang="es-ES" sz="1800" dirty="0" err="1"/>
              <a:t>Boaventura</a:t>
            </a:r>
            <a:r>
              <a:rPr lang="es-ES" sz="1800" dirty="0"/>
              <a:t> de Sousa, abordarán el tema desde la construcción de nuevas ciudadanías</a:t>
            </a:r>
            <a:r>
              <a:rPr lang="es-CO" sz="1800" dirty="0"/>
              <a:t>.</a:t>
            </a:r>
            <a:endParaRPr lang="es-ES"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edificio de Investigación y Laboratorios de Ingeniería, de la Pontificia Universidad Javeriana, que aún se encuentra en construcción, recibió la certificación preliminar, de diseño, con el sello Edge de la Cámara Colombiana de la Construcción, Camacol, en alianza con la Corporación Financiera Internacional (por sus siglas en inglés IFC), este lunes 25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0287066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Monseñor Luis Mariano Montemayor, Embajador del Vaticano en Colombia, estuvo el 26 de febrero en la Universidad para conocer los proyectos estratégicos sobre el Simposio Javeriano de la Carta Encíclica </a:t>
            </a:r>
            <a:r>
              <a:rPr lang="es-ES" sz="1800" dirty="0" err="1"/>
              <a:t>Laudato</a:t>
            </a:r>
            <a:r>
              <a:rPr lang="es-ES" sz="1800" dirty="0"/>
              <a:t> Si' y de Paz y Reconciliación.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Entre el 25 de febrero y el 1 de marzo, más de 200 colegios y 11 mil estudiantes visitaron la Javeriana para conocer sus programas de pregrado y campus.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0427841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675- Contrapartida 4159 a 4172 - Registro Contable 417 - Vademécum 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Para aquellas sociedades que deban enviar estados financieros y estén interesadas, la Superintendencia de Sociedades ofrecerá unas jornadas de capacitación sobre la forma de diligenciar la información. En la Pontificia Universidad Javeriana se realizará una jornada de capacitación el próximo 5 de marzo en el horario de 7:00 a 11:00 a.m.</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Dando continuidad al ciclo de dinamización de innovación educativa en la Universidad, tengo el gusto de invitarle a participar del Círculo de innovación No. 2 “Posibilidades para hacer innovación educativa”. En esta ocasión, el taller será dirigido por el profesor Nelson U. López, asesor y consultor en innovación.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proceso de correspondencia de la Universidad cambiará en la última semana de marzo.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852613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la profesora Jennifer Patarroyo Pérez expuso el tema </a:t>
            </a:r>
            <a:r>
              <a:rPr lang="es-ES" sz="1800" dirty="0"/>
              <a:t> Principales cambios financieros del D.R. 2483/2018.</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Están circulando las invitaciones a presentar ponencias en el XIII Encuentro de Profesores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213687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En el marco del apoyo de la Vicerrectoría de investigación para la participación en la Convocatoria 833 de Colciencias: “Convocatoria nacional para el reconocimiento y medición de grupos de investigación, desarrollo tecnológico o de innovación y para el reconocimiento de investigadores del Sistema Nacional de Ciencia, Tecnología e Innovación - </a:t>
            </a:r>
            <a:r>
              <a:rPr lang="es-ES" sz="1800" dirty="0" err="1"/>
              <a:t>SNCTeI</a:t>
            </a:r>
            <a:r>
              <a:rPr lang="es-ES" sz="1800" dirty="0"/>
              <a:t>, 2018” Hemos desarrollado un micrositio donde podrán encontrar  información de utilidad para la participación de los profesores y grupos de su facultad.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a:t>
            </a:r>
            <a:r>
              <a:rPr lang="es-ES" sz="1800" dirty="0"/>
              <a:t>Boletín VRI No. 95 -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774458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virtud de lo dispuesto en el Manual de Normas y Lineamientos Generales de Presupuesto, y de acuerdo con la aprobación del Consejo Directivo Universitario en su sesión del pasado 5 de diciembre de 2018, la Dirección Financiera se permite informar que la tasa de costos indirectos para el año 2019 se ha calculado en 19,91% sobre los ingresos.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a participar del Curso: Recursos para el aprendizaje: análogos y digitales.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04927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el fin de promover un ambiente de trabajo seguro, fomentar una cultura preventiva, controlar y atender de manera organizada las situaciones que ponen en riesgo la salud, la seguridad de los ocupantes y los bienes de la Facultad, los invito a integrar la brigada de emergencias donde serán capacitados en temas de trabajo en equipo, control del fuego, manejo de extintores, evacuación y rescate. Las personas interesadas favor radicar el formulario diligenciado en la Secretaría de Facultad a más tardar el día 8 de marzo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Como ustedes saben, este año se realizará el XV Congreso de Investigación, en la semana del 12 al 16 de septiembre de 2018. El Comité Organizador del Congreso ha determinado que en esta versión se realizarán simposios alrededor de temáticas propuestas por la comunidad académica y a partir del sentir de la comunidad, definir un tema central. Con este fin, la Vicerrectoría de Investigación invita a los profesores de planta a enviar propuestas de simposio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046676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Del  23 de febrero al 02 de marzo del año en curso, nuestro Decano de Facultad  estará fuera del país  asistiendo  a la  visita que una delegación de la Universidad Javeriana de Bogotá hará a ESADE, en Barcelona.</a:t>
            </a:r>
          </a:p>
          <a:p>
            <a:endParaRPr lang="es-ES" sz="1800" dirty="0"/>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Fuimos invitados a </a:t>
            </a:r>
            <a:r>
              <a:rPr lang="es-ES" sz="1800" dirty="0"/>
              <a:t>Pensar en Público:  Repensar la desobediencia: Entre la civilidad y violencia.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7270359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Investigación; Zumo + Deja que tu contenido cuente | Convocatoria para emprendedores javerianos.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1° de marzo inició el ciclo de videoconferencias de la comisión técnica de Investigación Contable de AIC. Se hará una cada mes. La primera trató sobre Activos Intangibles y estuvo a cargo de la Dra. Norma </a:t>
            </a:r>
            <a:r>
              <a:rPr lang="es-ES" sz="1800" dirty="0" err="1"/>
              <a:t>Pontet</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558208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2261</TotalTime>
  <Words>1188</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166</cp:revision>
  <dcterms:modified xsi:type="dcterms:W3CDTF">2019-03-03T00:07:04Z</dcterms:modified>
</cp:coreProperties>
</file>