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9" r:id="rId3"/>
    <p:sldId id="260" r:id="rId4"/>
    <p:sldId id="261" r:id="rId5"/>
    <p:sldId id="262" r:id="rId6"/>
    <p:sldId id="263" r:id="rId7"/>
    <p:sldId id="264" r:id="rId8"/>
    <p:sldId id="265" r:id="rId9"/>
    <p:sldId id="266" r:id="rId10"/>
    <p:sldId id="267" r:id="rId11"/>
    <p:sldId id="268" r:id="rId12"/>
  </p:sldIdLst>
  <p:sldSz cx="9144000" cy="6858000" type="screen4x3"/>
  <p:notesSz cx="6858000" cy="9144000"/>
  <p:custDataLst>
    <p:tags r:id="rId1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9/03/2019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057182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524327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7839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665611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381253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296393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342058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795251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044183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133522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9/03/2019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9/03/2019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9/03/2019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9/03/2019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9/03/2019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9/03/2019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9/03/2019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9/03/2019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9/03/2019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9/03/2019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9/03/2019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9/03/2019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419, 11 de marzo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Desde el Centro Pastoral San Francisco Javier abrimos inscripciones para el Curso Taller “CULTIVANDO CON SENTIDO” que se realizará del 2 al 5 de abril en Chinauta-Cundinamarca.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fundación española SM trabajará en conjunto con el Observatorio Javeriano de la Juventud de la Universidad Javeriana para adelantar una encuesta nacional de juventud.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5076520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Nueva Vicerrectora Académica en Javeriana Cali. Ingrid </a:t>
            </a:r>
            <a:r>
              <a:rPr lang="es-ES" sz="1800" dirty="0" err="1"/>
              <a:t>Schuler</a:t>
            </a:r>
            <a:r>
              <a:rPr lang="es-ES" sz="1800" dirty="0"/>
              <a:t> García, fue nombrada por el Vice Gran Canciller de la Universidad, Carlos Eduardo Correa Jaramillo, S.J. Se posesiona el 1° de abril en la seccional de Cali.</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a:t>Directores de la Biblioteca Nacional y Archivo General de la Nación son javerianos.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3449866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difundieron Novitas 676- Contrapartida 4173 a 4190 - Registro Contable 418.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Instrumentos de evaluación educativa: analíticos.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8544973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la Cátedra itinerante de ética profesional continuaron trabajando sobre el respectivo examen.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miembros de la Red para la formación en revisoría fiscal evaluaron el encuentro, la cátedra y la investigación que tienen entre manos.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8425601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No se queden sin participar en la Convocatoria de Validación de Prueba de Concepto. Si tiene dudas acerca de los términos de referencia y como poder participar, lo invitamos a que nos acompañe en la reunión de socialización la cual se llevará a cabo el 20 de marzo de 2019 a las 2 de la tarde en el salón 301 del Edificio Jorge Hoyos S.J.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Rector invitó al </a:t>
            </a:r>
            <a:r>
              <a:rPr lang="es-ES" sz="1800" dirty="0"/>
              <a:t>Concierto "La música de las misiones" El legado de la música Jesuítica. Martes 12 de marzo de 2019.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4235383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equipo editorial de nuestra Revista Cuadernos de Contabilidad, les queremos informar que el #48, Vol., 19, julio-diciembre de 2018, ha sido publicado.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Estudios en Aseguramiento de Información continuó su reflexión sobre los tipos de riesgo.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9847511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reflexionó sobre el reconocimiento de ingresos provenientes de la prestación de servicios.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 Investigación divulgó su Convocatoria para emprendedores javerianos I Zumo+ Deja que tu contenido cuente.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7505732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de Oportunidades - Cooperación Internacional, Javeriana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divulgó la organización de un curso avanzado de contabilidad sobre materialidad.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4318147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Tal vez se haya preguntado: ¿Mis estudiantes se motivan en mi clase?  ¿Qué tanto favorece mi estilo de enseñanza el aprendizaje de mis estudiantes? ¿Acaso hay “fórmulas” que garanticen ser un buen profesor? Si tiene preguntas como estas, lo invitamos a nuestro Ciclo de Apoyo a la Enseñanza.</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Nos complace compartir con ustedes el lanzamiento de la Escuela de Verano en Género y Economía. Somos la primera universidad colombiana en lanzar una escuela dedicada exclusivamente a Género y Economía. Nos acompañarán las mejores docentes en género y economía. Toda la escuela se enseñará desde una perspectiva de género.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3335673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los próximos días la VERI firmará un convenio con ProColombia, cuyo objetivo será de proporcionar a nuestros estudiantes la información y las herramientas que fortalezcan su preparación en el campo de la internacionalización. Esta actividad consistirá en una series de conferencias que serán dictadas por expertos de ProColombia, conferencias que serán divididas por temas específicos.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Les recordamos que aquellos que hayan publicado artículos en revistas indexadas (ISI o </a:t>
            </a:r>
            <a:r>
              <a:rPr lang="es-ES" sz="1800" dirty="0" err="1"/>
              <a:t>Scopus</a:t>
            </a:r>
            <a:r>
              <a:rPr lang="es-ES" sz="1800" dirty="0"/>
              <a:t>) en el año 2018 y que cumplan con las condiciones para recibir el bono por publicación deben enviar un correo a más tardar el lunes 22 de marzo con la respectiva información.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4482770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2289</TotalTime>
  <Words>668</Words>
  <Application>Microsoft Office PowerPoint</Application>
  <PresentationFormat>Presentación en pantalla (4:3)</PresentationFormat>
  <Paragraphs>44</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171</cp:revision>
  <dcterms:modified xsi:type="dcterms:W3CDTF">2019-03-09T22:50:46Z</dcterms:modified>
</cp:coreProperties>
</file>