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3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66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17/01/2011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17/01/2011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17/01/2011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17/01/2011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17/01/2011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17/01/2011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17/01/2011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17/01/2011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17/01/2011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17/01/2011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17/01/2011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42, enero 17 </a:t>
            </a:r>
            <a:r>
              <a:rPr lang="es-CO" dirty="0" smtClean="0"/>
              <a:t>de </a:t>
            </a:r>
            <a:r>
              <a:rPr lang="es-CO" dirty="0" smtClean="0"/>
              <a:t>2011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martes 11 de enero, la Universidad inició las labores correspondientes al primer período académico de 2011.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diciembre pasado circularon </a:t>
            </a:r>
            <a:r>
              <a:rPr lang="pt-BR" sz="1800" dirty="0" err="1"/>
              <a:t>Vademécum</a:t>
            </a:r>
            <a:r>
              <a:rPr lang="pt-BR" sz="1800" dirty="0"/>
              <a:t> 5 </a:t>
            </a:r>
            <a:r>
              <a:rPr lang="pt-BR" sz="1800" dirty="0" smtClean="0"/>
              <a:t>, </a:t>
            </a:r>
            <a:r>
              <a:rPr lang="pt-BR" sz="1800" dirty="0" err="1" smtClean="0"/>
              <a:t>Novitas</a:t>
            </a:r>
            <a:r>
              <a:rPr lang="pt-BR" sz="1800" dirty="0" smtClean="0"/>
              <a:t> 285,  </a:t>
            </a:r>
            <a:r>
              <a:rPr lang="pt-BR" sz="1800" dirty="0"/>
              <a:t>Contrapartida </a:t>
            </a:r>
            <a:r>
              <a:rPr lang="pt-BR" sz="1800" dirty="0" smtClean="0"/>
              <a:t>252 y Registro </a:t>
            </a:r>
            <a:r>
              <a:rPr lang="pt-BR" sz="1800" dirty="0" err="1"/>
              <a:t>contable</a:t>
            </a:r>
            <a:r>
              <a:rPr lang="pt-BR" sz="1800" dirty="0"/>
              <a:t> </a:t>
            </a:r>
            <a:r>
              <a:rPr lang="pt-BR" sz="1800" dirty="0" smtClean="0"/>
              <a:t>41. La semana </a:t>
            </a:r>
            <a:r>
              <a:rPr lang="pt-BR" sz="1800" dirty="0" err="1" smtClean="0"/>
              <a:t>pasada</a:t>
            </a:r>
            <a:r>
              <a:rPr lang="pt-BR" sz="1800" dirty="0" smtClean="0"/>
              <a:t> c</a:t>
            </a:r>
            <a:r>
              <a:rPr lang="es-CO" sz="1800" dirty="0" err="1" smtClean="0"/>
              <a:t>ircularon</a:t>
            </a:r>
            <a:r>
              <a:rPr lang="es-CO" sz="1800" dirty="0" smtClean="0"/>
              <a:t> </a:t>
            </a:r>
            <a:r>
              <a:rPr lang="es-CO" sz="1800" dirty="0"/>
              <a:t>Novitas </a:t>
            </a:r>
            <a:r>
              <a:rPr lang="es-CO" sz="1800" dirty="0" smtClean="0"/>
              <a:t>286 y  </a:t>
            </a:r>
            <a:r>
              <a:rPr lang="es-CO" sz="1800" dirty="0" smtClean="0"/>
              <a:t>Contrapartida </a:t>
            </a:r>
            <a:r>
              <a:rPr lang="es-CO" sz="1800" dirty="0"/>
              <a:t>253 a </a:t>
            </a:r>
            <a:r>
              <a:rPr lang="es-CO" sz="1800" dirty="0" smtClean="0"/>
              <a:t>258.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/>
              <a:t>Los posgrados en </a:t>
            </a:r>
            <a:r>
              <a:rPr lang="es-CO" sz="1800" dirty="0" smtClean="0"/>
              <a:t>Ciencias Contables realizaron </a:t>
            </a:r>
            <a:r>
              <a:rPr lang="es-CO" sz="1800" dirty="0"/>
              <a:t>las matriculas académicas para el primer semestre del </a:t>
            </a:r>
            <a:r>
              <a:rPr lang="es-CO" sz="1800" dirty="0" smtClean="0"/>
              <a:t>2011 </a:t>
            </a:r>
            <a:r>
              <a:rPr lang="es-CO" sz="1800" dirty="0"/>
              <a:t>los días 13 y 14 de </a:t>
            </a:r>
            <a:r>
              <a:rPr lang="es-CO" sz="1800" dirty="0" smtClean="0"/>
              <a:t>enero.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>
                <a:solidFill>
                  <a:schemeClr val="tx1"/>
                </a:solidFill>
              </a:rPr>
              <a:t>El </a:t>
            </a:r>
            <a:r>
              <a:rPr lang="es-CO" sz="1800" dirty="0">
                <a:solidFill>
                  <a:schemeClr val="tx1"/>
                </a:solidFill>
              </a:rPr>
              <a:t>próximo viernes 21 de enero </a:t>
            </a:r>
            <a:r>
              <a:rPr lang="es-CO" sz="1800" dirty="0"/>
              <a:t>se iniciarán l</a:t>
            </a:r>
            <a:r>
              <a:rPr lang="es-CO" sz="1800" dirty="0" smtClean="0"/>
              <a:t>as </a:t>
            </a:r>
            <a:r>
              <a:rPr lang="es-CO" sz="1800" dirty="0"/>
              <a:t>clases </a:t>
            </a:r>
            <a:r>
              <a:rPr lang="es-CO" sz="1800" dirty="0" smtClean="0"/>
              <a:t>para </a:t>
            </a:r>
            <a:r>
              <a:rPr lang="es-CO" sz="1800" dirty="0"/>
              <a:t>las </a:t>
            </a:r>
            <a:r>
              <a:rPr lang="es-CO" sz="1800" dirty="0" smtClean="0"/>
              <a:t>especializaciones en </a:t>
            </a:r>
            <a:r>
              <a:rPr lang="es-CO" sz="1800" dirty="0"/>
              <a:t>Contabilidad </a:t>
            </a:r>
            <a:r>
              <a:rPr lang="es-CO" sz="1800" dirty="0" smtClean="0"/>
              <a:t>Financiera (grupo 1), </a:t>
            </a:r>
            <a:r>
              <a:rPr lang="es-CO" sz="1800" dirty="0"/>
              <a:t>Contabilidad Gerencial y Aseguramiento y </a:t>
            </a:r>
            <a:r>
              <a:rPr lang="es-CO" sz="1800" dirty="0" smtClean="0"/>
              <a:t>Control Interno.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jueves 13 de enero se reunieron los profesores de los tres departamentos que hacen parte de la Facultad.  Entre otras cosas conversaron sobre los derechos y obligaciones de los profesores y de los estudiantes.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iniciaron las labores de promoción de las celebraciones del Día del Contador Público Javeriano (14 de febrero)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actualizó la lista de enlaces electrónicos sobre Ciencias Contables, residente en el servidor de la Biblioteca Alfonso Borrero Cabal.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revisaron y precalificaron los libros reciente adquiridos por </a:t>
            </a:r>
            <a:r>
              <a:rPr lang="es-CO" sz="1800" dirty="0"/>
              <a:t>la Biblioteca Alfonso Borrero </a:t>
            </a:r>
            <a:r>
              <a:rPr lang="es-CO" sz="1800" dirty="0" smtClean="0"/>
              <a:t>Cabal para el área de Ciencias Contables.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divulgó el calendario académico de la Facultad para el año 2011.</a:t>
            </a:r>
          </a:p>
          <a:p>
            <a:r>
              <a:rPr lang="es-CO" sz="1800" dirty="0" smtClean="0"/>
              <a:t>Se escribió  a todos los estudiantes de pregrado con motivo de su segunda y definitiva oportunidad para inscribir asignaturas.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Luego de sus estudios de maestría en </a:t>
            </a:r>
            <a:r>
              <a:rPr lang="es-CO" sz="1800" dirty="0" err="1" smtClean="0"/>
              <a:t>Canisius</a:t>
            </a:r>
            <a:r>
              <a:rPr lang="es-CO" sz="1800" dirty="0" smtClean="0"/>
              <a:t>, se reintegró a la planta la profesora Carol Ortega.</a:t>
            </a:r>
          </a:p>
          <a:p>
            <a:pPr>
              <a:buClr>
                <a:srgbClr val="F0A22E"/>
              </a:buClr>
            </a:pPr>
            <a:r>
              <a:rPr lang="es-CO" sz="1800" dirty="0"/>
              <a:t>JAVETURISMO VIAJES S.A, está atendiendo en sus nuevas oficinas, ubicadas en el edificio José Celestino Andrade primer </a:t>
            </a:r>
            <a:r>
              <a:rPr lang="es-CO" sz="1800" dirty="0" smtClean="0"/>
              <a:t>piso.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3453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1495</TotalTime>
  <Words>287</Words>
  <Application>Microsoft Office PowerPoint</Application>
  <PresentationFormat>Presentación en pantalla (4:3)</PresentationFormat>
  <Paragraphs>19</Paragraphs>
  <Slides>6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343</cp:revision>
  <dcterms:created xsi:type="dcterms:W3CDTF">2010-02-05T13:43:46Z</dcterms:created>
  <dcterms:modified xsi:type="dcterms:W3CDTF">2011-01-17T18:19:27Z</dcterms:modified>
</cp:coreProperties>
</file>