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9" r:id="rId3"/>
    <p:sldId id="260" r:id="rId4"/>
    <p:sldId id="261" r:id="rId5"/>
    <p:sldId id="262" r:id="rId6"/>
    <p:sldId id="263" r:id="rId7"/>
    <p:sldId id="264" r:id="rId8"/>
    <p:sldId id="265" r:id="rId9"/>
  </p:sldIdLst>
  <p:sldSz cx="9144000" cy="6858000" type="screen4x3"/>
  <p:notesSz cx="6858000" cy="9144000"/>
  <p:custDataLst>
    <p:tags r:id="rId1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16/03/2019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7839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593870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606009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631331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78333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46073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126399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16/03/2019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16/03/2019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16/03/2019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16/03/2019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16/03/2019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16/03/2019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16/03/2019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16/03/2019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16/03/2019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16/03/2019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16/03/2019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16/03/2019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420, 18 de marzo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677- Contrapartida 4191 a 4204 - Registro Contable 419.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Vicerrectoría de Investigación tiene el gusto de informarles que se ha desarrollado la primera fase de Investigar PUJ (Sistema de Administración de Proyectos de Investigación). Investigar PUJ se encontrará disponible para que ustedes presenten sus proyectos a algunas de las convocatorias internas que se darán a conocer hoy. Esta plataforma permitirá registrar, revisar y avalar las actividades de investigación, creación artística e innovación</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8544973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Investigación invitó a </a:t>
            </a:r>
            <a:r>
              <a:rPr lang="es-ES" sz="1800" dirty="0"/>
              <a:t>Crear en la academia - Charla 2° Formulación de problemas en Investigación-creación.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Los invitamos a participar de la Catedra BBVA “La cultura de una organización frente a la transformación productiva”, que se realizará el día 20 de marzo de 2019 en el Auditorio Jaime Hoyos Vásquez, S.J., S.J. a las 4:00 pm.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8633862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Ya están publicados los términos de referencia de la convocatoria 010 “Apoyo a proyectos de creación e investigación artística con apoyo del Banco Santander”. Adicionalmente, este año tendremos una nueva convocatoria (020), titulada “Apoyo a la producción de contenidos para Industrias Culturales y Creativas”.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Centro Javeriano de Emprendimiento: </a:t>
            </a:r>
            <a:r>
              <a:rPr lang="es-ES" sz="1800" dirty="0"/>
              <a:t>Como emprender es de todos, queremos involucrarte en este proceso, invita a tus estudiantes a conocer emprendedores que están buscando equipo, si  tus estudiantes han querido emprender y no saben con quién, esta es su oportunidad, si tú quieres participar eres bienvenido también. Ellos comparten sus habilidades y nosotros compartiremos una pizza mientras conocen a personas que están buscando cómo armar equipo para participar en la convocatoria para emprendimientos creativos y culturales ZUMO+.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726304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a:t>
            </a:r>
            <a:r>
              <a:rPr lang="es-ES" sz="1800" dirty="0"/>
              <a:t>Boletín VRI No. 96 - Convocatorias de la Vicerrectoría de Investigación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3 de abril se realizará un taller sobre la </a:t>
            </a:r>
            <a:r>
              <a:rPr lang="es-ES" sz="1800" dirty="0"/>
              <a:t>Ley de Financiamiento y Preparación Renta Personas Jurídicas.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2466556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Red para la Formación en Revisoría Fiscal realiza este año su XIII Encuentro de Profesores de Revisoría Fiscal,  con la temática “Vigilancia y Control que Necesita Colombia”, el evento se realizará el día 23 de mayo de 2019 en el Auditorio Alfonso Palacios Rudas (</a:t>
            </a:r>
            <a:r>
              <a:rPr lang="es-ES" sz="1800" dirty="0" err="1"/>
              <a:t>Cra</a:t>
            </a:r>
            <a:r>
              <a:rPr lang="es-ES" sz="1800" dirty="0"/>
              <a:t>. 9 No. 45ª-25-Bogotá)</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invitó al Conversatorio "Aproximaciones  Criticas para el Análisis de políticas publicas“.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471373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entrevista con el Padre Luis Guillermo Sarasa, S.J. como nuevo vicerrector del Medio Universitario, la historia del profesor que trabajó 50 años en la Javeriana y el convenio para formar a los estudiantes con tecnología 5G son algunas de las historias que contiene la primera edición de 2019 de Hoy en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Durante la versión 59 del Festival de Cine de Cartagena, la Pontificia Universidad Javeriana se unió al FICCI, como aliado académico. Alrededor de 70 personas de la comunidad javeriana, entre ellas estudiantes, docentes y administrativos, representaron a la Universidad con el fin de participar en diferentes encuentros con las industrias creativas. Esta relación posibilita, año a año, espacios de debate y reflexión en los que dialogan la creación y la producción cinematográfica desde las visiones de la academia y de la industria.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2534926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Pensar de la Pontificia Universidad Javeriana y la agrupación Comunes Urbanos, invitan a conocer la problemática de los predios en alto riesgo no mitigable en el territorio del Alto Fucha de Bogotá. Se trata de predios de estrato 1 y 2, que culminaron el proceso de reasentamiento de familia por riesgo.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pasado jueves 28 de febrero y viernes 1 de marzo del presente año, se llevó acabo en la ciudad de Cali la reunión conjunta de los consejos directivos de la Universidad Javeriana Colombia. La reunión tuvo como sede la Comunidad San Alberto Hurtado del colegio San Juan </a:t>
            </a:r>
            <a:r>
              <a:rPr lang="es-ES" sz="1800" dirty="0" err="1"/>
              <a:t>Berchamans</a:t>
            </a:r>
            <a:r>
              <a:rPr lang="es-ES" sz="1800" dirty="0"/>
              <a:t> en Cali. El motivo de dicho espacio fue analizar el informe de Autoevaluación Institucional con miras a la acreditación </a:t>
            </a:r>
            <a:r>
              <a:rPr lang="es-ES" sz="1800" dirty="0" err="1"/>
              <a:t>Multicampus</a:t>
            </a:r>
            <a:r>
              <a:rPr lang="es-ES" sz="1800"/>
              <a:t> de la universidad.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2207687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2322</TotalTime>
  <Words>706</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176</cp:revision>
  <dcterms:modified xsi:type="dcterms:W3CDTF">2019-03-16T22:09:07Z</dcterms:modified>
</cp:coreProperties>
</file>