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59" r:id="rId3"/>
    <p:sldId id="260" r:id="rId4"/>
    <p:sldId id="261" r:id="rId5"/>
    <p:sldId id="262" r:id="rId6"/>
    <p:sldId id="263" r:id="rId7"/>
    <p:sldId id="264" r:id="rId8"/>
    <p:sldId id="265" r:id="rId9"/>
    <p:sldId id="266"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712"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24/03/2019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7839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667041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00323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546761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953088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633898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70644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614902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24/03/2019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24/03/2019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24/03/2019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24/03/2019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24/03/2019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24/03/2019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24/03/2019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24/03/2019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24/03/2019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24/03/2019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24/03/2019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24/03/2019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421, 25 de marzo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678- Contrapartida 4205 a 4218 - Registro Contable 420.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Ern</a:t>
            </a:r>
            <a:r>
              <a:rPr lang="es-CO" sz="1800" dirty="0"/>
              <a:t> el marco de Spatia se discutió sobre el impuesto diferido.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8544973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Vicerrectoría de Investigación de la sede Bogotá y la Vicerrectoría Académica de la seccional Cali, desean conocer la opinión de los profesores de planta sobre los temas que se deberían abordar en el XV Congreso La investigación en la Pontificia Universidad Javeriana, que se llevará a cabo del 10 al 13 de septiembre.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desarrollo del proyecto Construcción Conjunta se desarrollará un </a:t>
            </a:r>
            <a:r>
              <a:rPr lang="es-ES" sz="1800" dirty="0"/>
              <a:t>Seminario de Divulgación de la “Guía Práctica de aplicación del Método de la Participación y Preparación de Estados Financieros Consolidados y Combinados”.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9076513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Tengo el gusto de invitarle a participar del Círculo de innovación No. 3 “Haciendo tangible una idea de innovación”. En esta ocasión, el taller será dirigido por el Ingeniero Rodrigo Misle, profesor universitario, asesor y consultor en innovación y desarrollo.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de Estudios en Aseguramiento de Información avanzó en su estudio sobre la administración de los riesgos.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2849168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Estudios en Derecho Contable continuó su estudio sobre el reconocimiento de ingresos en los contratos de construcción.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Instrumentos de evaluación: interpretativos.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1541167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Facultad de Ciencias Económicas y Administrativas, la Facultad de Ingeniería, la Facultad de Comunicación y Lenguaje y la Dirección de Relaciones con Egresados, tienen el gusto de invitarlos a la XXVI Feria Alianza Universidad Empresa el próximo martes 26 de marzo de 2019 de 9am a 4pm en el Centro Javeriano de Formación Deportiva.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la </a:t>
            </a:r>
            <a:r>
              <a:rPr lang="es-ES" sz="1800" dirty="0"/>
              <a:t> Invitación al Seminario "Enfoques y prácticas de conservación ambiental. Lecturas desde </a:t>
            </a:r>
            <a:r>
              <a:rPr lang="es-ES" sz="1800" dirty="0" err="1"/>
              <a:t>Laudato</a:t>
            </a:r>
            <a:r>
              <a:rPr lang="es-ES" sz="1800" dirty="0"/>
              <a:t> Si´" - 2 de abril de 2019.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1847587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ES" sz="1800" dirty="0"/>
              <a:t>Un cordial saludo. Desde el Centro para el Aprendizaje, la Enseñanza y la Evaluación tenemos el gusto de invitarle a participar del Círculo de innovación No. 3 “Haciendo tangible una idea de innovación”. En esta ocasión, el taller será dirigido por el profesor Carlos Alberto </a:t>
            </a:r>
            <a:r>
              <a:rPr lang="es-ES" sz="1800" dirty="0" err="1"/>
              <a:t>Niámpira</a:t>
            </a:r>
            <a:r>
              <a:rPr lang="es-ES" sz="1800" dirty="0"/>
              <a:t>, profesor universitario, asesor y consultor en Gestión de la estrategia y la innovación.</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ES" sz="1800" dirty="0"/>
              <a:t>Adjunto estamos enviando la convocatoria para la cuarta versión de nuestro Congreso Internacional en </a:t>
            </a:r>
            <a:r>
              <a:rPr lang="es-ES" sz="1800" dirty="0" err="1"/>
              <a:t>Supply</a:t>
            </a:r>
            <a:r>
              <a:rPr lang="es-ES" sz="1800" dirty="0"/>
              <a:t> </a:t>
            </a:r>
            <a:r>
              <a:rPr lang="es-ES" sz="1800" dirty="0" err="1"/>
              <a:t>Chain</a:t>
            </a:r>
            <a:r>
              <a:rPr lang="es-ES" sz="1800" dirty="0"/>
              <a:t> Management en una Economía Global, el cual inicia su etapa itinerante, respondiendo a solicitudes de varias instituciones de Colombia y Latinoamérica, quienes han manifestado su interés por ser sedes del evento. Esta primera versión fuera de casa, la Pontificia Universidad Javeriana, la Facultad de Ciencias Económicas y Administrativas y el Departamento de Ciencias Contables, ha sido asignada a la Universidad Nacional de Ingeniería (UNI) de Lima, Perú, en su Facultad de Ingeniería Industrial y de Sistemas (FIIS).</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4945329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Desde el Centro Pastoral San Francisco Javier abrimos inscripciones para el Curso Taller “CULTIVANDO CON SENTIDO” que se realizará del 2 al 5 de abril en Chinauta-Cundinamarca.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Motivación y Compromiso Estudiantil.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7706301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Pontificia Universidad Javeriana participa de la convocatoria del programa de Becas de Excelencia Doctoral del Bicentenario que abrió Colciencias junto con el Ministerio de Educación Nacional y la ayuda de la Federación Nacional de Departamentos y el Congreso de la República. El propósito es, según Colciencias, apoyar la formación de profesionales colombianos a nivel doctoral en universidades del país para resolver los desafíos regionales a través de 1000 becas (500 para 2019 y 500 para 2020).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Rector fue reconocido por </a:t>
            </a:r>
            <a:r>
              <a:rPr lang="es-ES" sz="1800" dirty="0" err="1"/>
              <a:t>Connect</a:t>
            </a:r>
            <a:r>
              <a:rPr lang="es-ES" sz="1800" dirty="0"/>
              <a:t> como la persona más comprometida con la transformación de la región gracias a su aporte a la investigación y el conocimiento. Destacó su participación en espacios de liderazgo como 'Bogotá Cómo Vamos', el Consejo privado de competitividad y </a:t>
            </a:r>
            <a:r>
              <a:rPr lang="es-ES" sz="1800" dirty="0" err="1"/>
              <a:t>Connect</a:t>
            </a:r>
            <a:r>
              <a:rPr lang="es-ES" sz="1800" dirty="0"/>
              <a:t>, entre otras. Algunos de los proyectos que resaltan su gestión son la creación del Centro de Excelencia y Apropiación en Internet de las Cosas y el Centro de Excelencia y apropiación en Big Data y Data </a:t>
            </a:r>
            <a:r>
              <a:rPr lang="es-ES" sz="1800" dirty="0" err="1"/>
              <a:t>Analytics</a:t>
            </a:r>
            <a:r>
              <a:rPr lang="es-ES" sz="1800" dirty="0"/>
              <a:t> - Alianza CAOBA.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2731666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2368</TotalTime>
  <Words>763</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182</cp:revision>
  <dcterms:modified xsi:type="dcterms:W3CDTF">2019-03-24T22:12:15Z</dcterms:modified>
</cp:coreProperties>
</file>