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56" r:id="rId2"/>
    <p:sldId id="260" r:id="rId3"/>
    <p:sldId id="259" r:id="rId4"/>
    <p:sldId id="261" r:id="rId5"/>
    <p:sldId id="262" r:id="rId6"/>
    <p:sldId id="263" r:id="rId7"/>
  </p:sldIdLst>
  <p:sldSz cx="9144000" cy="6858000" type="screen4x3"/>
  <p:notesSz cx="6858000" cy="9144000"/>
  <p:custDataLst>
    <p:tags r:id="rId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712"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31/03/2019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8740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757839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160062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761342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5092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31/03/2019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31/03/2019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31/03/2019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31/03/2019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31/03/2019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31/03/2019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31/03/2019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31/03/2019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31/03/2019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31/03/2019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31/03/2019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31/03/2019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422, 1° de abril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679 - Contrapartida 4219 a 4234 - Registro Contable 421.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martes 26 de marzo de 2019 se realizó la séptima sesión de la Cátedra Itinerante de Ética Profesional "Juan José Amézquita Piar" en el Auditorio "Aula Máxima" de la Universidad Militar Nueva Granada ( </a:t>
            </a:r>
            <a:r>
              <a:rPr lang="es-ES" sz="1800" dirty="0" err="1"/>
              <a:t>Cra</a:t>
            </a:r>
            <a:r>
              <a:rPr lang="es-ES" sz="1800" dirty="0"/>
              <a:t>. 11 N°101- 80 ). A partir de las 6:00 p.m. el profesor Ángel Roncancio abordó el Método para identificar,  analizar  y resolver dilemas éticos.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0134027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Motivación y Compromiso Estudiantil.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envió una encuesta para establecer las </a:t>
            </a:r>
            <a:r>
              <a:rPr lang="es-ES" sz="1800" dirty="0"/>
              <a:t>Percepciones sobre el uso del WhatsApp en el contexto de la PUJ.</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8544973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ES" sz="1800" dirty="0"/>
              <a:t>Desde Centro Pastoral San Francisco Javier, hemos abierto las inscripciones para el Curso Taller de Acompañamiento Personal (CTAP) 2019. Esta es una experiencia que se realiza hace más de 10 años</a:t>
            </a:r>
            <a:r>
              <a:rPr lang="es-ES" sz="1800" u="sng" dirty="0"/>
              <a:t> </a:t>
            </a:r>
            <a:r>
              <a:rPr lang="es-ES" sz="1800" dirty="0"/>
              <a:t>vinculada al proceso de Formación para Consejeros Académicos, pero también es promovida desde las Vicerrectorías Académica y del Medio para el fortalecimiento de la Formación Integral en la comunidad Javeriana, por lo que invitamos a toda la población de trabajadores, administrativos y académicos, tanto de planta como de cátedra. La financiación de esta experiencia está a cargo totalmente del Centro Pastoral, por lo que los cupos son limitados y esperamos sean aprovechados de la mejor manera.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ES" sz="1800" dirty="0"/>
              <a:t>Nadia Fernanda Sánchez Gómez, egresada de la Facultad de Ciencias Económicas y Administrativas, activista líder en derechos humanos y económicos de la mujer, recibirá el galardón 'Global </a:t>
            </a:r>
            <a:r>
              <a:rPr lang="es-ES" sz="1800" dirty="0" err="1"/>
              <a:t>Democracy</a:t>
            </a:r>
            <a:r>
              <a:rPr lang="es-ES" sz="1800" dirty="0"/>
              <a:t> </a:t>
            </a:r>
            <a:r>
              <a:rPr lang="es-ES" sz="1800" dirty="0" err="1"/>
              <a:t>Award</a:t>
            </a:r>
            <a:r>
              <a:rPr lang="es-ES" sz="1800" dirty="0"/>
              <a:t>' de los '</a:t>
            </a:r>
            <a:r>
              <a:rPr lang="es-ES" sz="1800" dirty="0" err="1"/>
              <a:t>Napolitan</a:t>
            </a:r>
            <a:r>
              <a:rPr lang="es-ES" sz="1800" dirty="0"/>
              <a:t> </a:t>
            </a:r>
            <a:r>
              <a:rPr lang="es-ES" sz="1800" dirty="0" err="1"/>
              <a:t>Victory</a:t>
            </a:r>
            <a:r>
              <a:rPr lang="es-ES" sz="1800" dirty="0"/>
              <a:t> </a:t>
            </a:r>
            <a:r>
              <a:rPr lang="es-ES" sz="1800" dirty="0" err="1"/>
              <a:t>Awards</a:t>
            </a:r>
            <a:r>
              <a:rPr lang="es-ES" sz="1800" dirty="0"/>
              <a:t> 2019'.</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5570164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Facultad de Ciencias Económicas y Administrativas presenta a la comunidad su nuevo programa de Doctorado en Economía. Este programa busca formar profesionales con las más avanzadas capacidades analíticas, teóricas y metodológicas para liderar proyectos de investigación. Sus investigaciones innovadoras buscan extender las fronteras actuales del conocimiento, ayudando a la formulación de políticas económicas y sociales éticas y responsables.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Con el objetivo de facilitar espacios de intercambio económico y de conocimiento entre empresas, territorios y personas, el Centro Javeriano de Competitividad, de la Facultad de Ciencias Económicas y Administrativas, y la Vicerrectoría de Extensión y Relaciones Interinstitucionales están en el País Vasco con un conjunto de empresarios y agentes de diferentes sectores y organizaciones.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0554595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grupo estudiantil Somos Colombia de la Pontificia Universidad Javeriana organizó una caminata al Parque Ecológico Matarredonda, Páramo el </a:t>
            </a:r>
            <a:r>
              <a:rPr lang="es-ES" sz="1800" dirty="0" err="1"/>
              <a:t>Verjón</a:t>
            </a:r>
            <a:r>
              <a:rPr lang="es-ES" sz="1800" dirty="0"/>
              <a:t> Km. 17 vía Choachí, con el fin de reunir estudiantes de fuera de Bogotá y de intercambio nacional e internacional.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Se realizó en las instalaciones de la Universidad Mariana en Pasto el VI Encuentro de Profesores de la Red de Cooperación </a:t>
            </a:r>
            <a:r>
              <a:rPr lang="es-ES" sz="1800"/>
              <a:t>Académica Programas </a:t>
            </a:r>
            <a:r>
              <a:rPr lang="es-ES" sz="1800" dirty="0"/>
              <a:t>de Contaduría Pública.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3762516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2409</TotalTime>
  <Words>518</Words>
  <Application>Microsoft Office PowerPoint</Application>
  <PresentationFormat>Presentación en pantalla (4:3)</PresentationFormat>
  <Paragraphs>24</Paragraphs>
  <Slides>6</Slides>
  <Notes>6</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189</cp:revision>
  <dcterms:modified xsi:type="dcterms:W3CDTF">2019-03-31T18:31:55Z</dcterms:modified>
</cp:coreProperties>
</file>