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0" r:id="rId3"/>
    <p:sldId id="261" r:id="rId4"/>
    <p:sldId id="262" r:id="rId5"/>
    <p:sldId id="263" r:id="rId6"/>
    <p:sldId id="264" r:id="rId7"/>
    <p:sldId id="265" r:id="rId8"/>
    <p:sldId id="266" r:id="rId9"/>
    <p:sldId id="267"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7/04/2019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818796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66817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857885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93735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16986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273103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553393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7/04/2019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7/04/2019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7/04/2019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7/04/2019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7/04/2019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7/04/2019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7/04/2019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7/04/2019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7/04/2019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7/04/2019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7/04/2019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7/04/2019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423, 8 de abril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680- Contrapartida 4235 a 4249 - Registro Contable 422 - Cuadernos 48.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 la manera más cordial me dirijo a ustedes porque la dirección de Gestión Humana requiere saber cuáles de nuestros profesores (vinculados por hora-catedra), han ocupado cargos públicos. Es por lo anterior que muy amablemente les pido el favor de informarme por este medio quiénes de ustedes han ocupado cargos públicos y, si es posible, el respectivo cargo ocupado.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martes tuvo lugar en el Auditorio Alfonso Quintana Cárdenas la última sesión de este período de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avanzó sobre el reconocimiento de ingresos en los contratos de construcción.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6527413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Estudios en Aseguramiento de Información estudió la gestión de ingresos según el ERM de Coso.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reunieron los miembros de la Red para la formación en revisoría fiscal para evaluar el estado de avance del encuentro, la cátedra y el grupo de investigación.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182931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Departamento de Administración invitó a la VI Cátedra Negocios Internacionales.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Vicerrectoría del Medio Universitario y el Centro de Asesoría Psicológica y Salud, en el marco de la ruta de reflexión sobre los consumos de sustancias psicoactivas, de manera especial desea invitarlos para que asistan al conversatorio: Cigarrillo ¿Asunto de uno o de todos? Un espacio de diálogo y reflexión que busca favorecer las comprensiones y significados sobre la dinámica del consumo de cigarrillo en la PUJ, todo esto en procura del cuidado y el bienestar de los miembros de la Comunidad Educativa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8478944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 7, Boletín de Oportunidades - Cooperación Internacional, Javeriana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 Investigación invitó a </a:t>
            </a:r>
            <a:r>
              <a:rPr lang="es-ES" sz="1800" dirty="0"/>
              <a:t>Crear en la academia - Charla 3° Construcción de estados del arte en proyectos de investigación-creación.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257852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Vicerrector de Extensión: </a:t>
            </a:r>
            <a:r>
              <a:rPr lang="es-ES" sz="1800" dirty="0"/>
              <a:t>Reciban un saludo. Quiero invitarlos a participar en el V Simposio Internacional de la Cátedra Alianza Pacífico, una iniciativa del más alto nivel académico en la cual, desde 2015, han cooperado varias Universidades latinoamericanas y que este año lidera la Pontificia Universidad Javeriana en cabeza de sus Facultades de Ciencias Jurídicas y Ciencias Económicas y Administrativas.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Administrativa indicó: </a:t>
            </a:r>
            <a:r>
              <a:rPr lang="es-ES" sz="1800" dirty="0"/>
              <a:t>Según lo dispuesto en el Acuerdo del Consejo Directivo Universitario No. 444 del 9 de mayo de 2007, “los derechos de matrícula del período académico intersemestral se establecerán de acuerdo con el valor de las asignaturas que cursará el estudiante en dicho período”. En el siguiente cuadro se indica el valor que tendrán las asignaturas a ser cursadas por los estudiantes de su Facultad durante el próximo periodo intersemestral, independientemente del semestre en el que se encuentren inscritos: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5214811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¿Qué reforma pensional necesita Colombia? </a:t>
            </a:r>
            <a:r>
              <a:rPr lang="es-ES" sz="1800" dirty="0"/>
              <a:t>Invitación Panel de  Reforma pensional: Escuela Javeriana de Gobierno y Ética Pública y el Observatorio Fiscal.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invitó al Bingo Pro Becas que se realizará el 25 de abril próximo.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5648129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Roberto Antonio Ríos León, egresado javeriano, fue reconocido por su espíritu UNIMINUTO a nivel internacional.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 total de 23 estudiantes de ocho grupos estudiantiles, que desarrollan proyectos sociales con diferentes poblaciones, fueron invitados a una jornada de formación en voluntariado. </a:t>
            </a:r>
            <a:r>
              <a:rPr lang="es-ES" sz="1800"/>
              <a:t>Allí adquirieron elementos propios del voluntariado en Colombia, para luego aterrizar estos conceptos en lo que significa el voluntariado universitario y finalmente comprender cuáles son los valores ignacianos que proporcionan un sello particular al voluntario javeriano.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6474785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2457</TotalTime>
  <Words>631</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193</cp:revision>
  <dcterms:modified xsi:type="dcterms:W3CDTF">2019-04-07T21:20:27Z</dcterms:modified>
</cp:coreProperties>
</file>