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0" r:id="rId3"/>
    <p:sldId id="261" r:id="rId4"/>
    <p:sldId id="262" r:id="rId5"/>
    <p:sldId id="263" r:id="rId6"/>
    <p:sldId id="264" r:id="rId7"/>
    <p:sldId id="265" r:id="rId8"/>
    <p:sldId id="266" r:id="rId9"/>
    <p:sldId id="267" r:id="rId10"/>
    <p:sldId id="268"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13/04/2019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503999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205276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678255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917938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620713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973411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388118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05263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13/04/2019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13/04/2019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13/04/2019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13/04/2019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13/04/2019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13/04/2019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13/04/2019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13/04/2019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13/04/2019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13/04/2019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13/04/2019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13/04/2019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424, 15 de abril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proceso de Reflexión de prácticas sociales con Obras de la Compañía de Jesús y contextos similares, liderado por la Vicerrectoría Académica y la Oficina para el Fomento de la Responsabilidad Social Universitaria, se consolidó como un escenario para el diálogo y la revisión crítica de los componentes prácticos sociales de los currículos, en clave del bien social de las disciplinas en 39 programas de pregrado de la PUJ.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Una pugna ecológica por la conservación del medio ambiente y la responsabilidad de cuidar la tierra, la casa común, es a lo que se refiere el Papa Francisco en su Encíclica </a:t>
            </a:r>
            <a:r>
              <a:rPr lang="es-ES" sz="1800" dirty="0" err="1"/>
              <a:t>Laudato</a:t>
            </a:r>
            <a:r>
              <a:rPr lang="es-ES" sz="1800" dirty="0"/>
              <a:t> Si', motivo del 'Seminario enfoques y prácticas de conservación ambiental. Lecturas desde </a:t>
            </a:r>
            <a:r>
              <a:rPr lang="es-ES" sz="1800" dirty="0" err="1"/>
              <a:t>Laudato</a:t>
            </a:r>
            <a:r>
              <a:rPr lang="es-ES" sz="1800"/>
              <a:t> Si', </a:t>
            </a:r>
            <a:r>
              <a:rPr lang="es-ES" sz="1800" dirty="0"/>
              <a:t>de la Pontificia Universidad Javeriana, que se realizó el 2 de abril en el auditorio Alfonso Quintana,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0603093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681- Contrapartida 4250 a 4263 - Registro Contable 423.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no funcionará durante la Semana Santa, tiempo de oración para los católicos.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Desde el Centro Javeriano de Emprendimiento queremos agradecer el apoyo que recibimos para la convocatoria de emprendimientos creativos y culturales ZUMO+, los estudiantes recibieron la información, participaron de esta iniciativa y estuvieron al tanto gracias a tu oportuna comunicación. Hoy contamos con 15 equipos trabajando en sus ideas de negocio, éstos tendrán la oportunidad de potenciarlos durante 2019 a través de un acompañamiento metodológico.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Instrumentos de evaluación educativa: analíticos.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2569532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Los invitamos a participar de la Catedra BBVA “Los productos digitales como palanca de transformación productiva de los clientes y el papel del banco frente al cliente, la economía y el país”, que se realizará el día 23 de abril de 2019 en el Auditorio Marino Troncos, S.J., a las 3:45 pm.</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Proyecto ITER - Gestión Documental: beneficios para todos - Secretaría General &lt;proyecto-iter@javeriana.edu.co&gt;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0329525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"Panel: ¿Qué reforma pensional necesita Colombia?, 24 de abril de 2019</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a:t>
            </a:r>
            <a:r>
              <a:rPr lang="es-ES" sz="1800" dirty="0"/>
              <a:t>Boletín VRI No. 97 - Convocatorias, financiación para movilidad y proyectos de investigación, innovación y creación artística.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8436547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Se acercan los primeros grupos de este año del curso “Giros, Rasgos Ignacianos” cuyo objetivo es generar espacios dinámicos de encuentro y reflexión que permitan interiorizar rasgos de la Espiritualidad Ignaciana en las diversas dimensiones de la vida cotidiana, para enriquecer  la labor como parte de la Comunidad Educativa Javeriana, explorando rasgos como Principio y Fundamento, Pausa Ignaciana, “Sentir y Gustar de las cosas internamente”, “Salvar la proposición del prójimo”, “Cura </a:t>
            </a:r>
            <a:r>
              <a:rPr lang="es-ES" sz="1800" dirty="0" err="1"/>
              <a:t>Personalis</a:t>
            </a:r>
            <a:r>
              <a:rPr lang="es-ES" sz="1800" dirty="0"/>
              <a:t>” y Discernimiento.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 la manera más atenta me permito informar que hay nuevos horarios para las capacitaciones sobre el registro de las actividades en Investigar PUJ.</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221313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admitirá a la Orden Javeriana a la profesora de la Facultad de Filosofía </a:t>
            </a:r>
            <a:r>
              <a:rPr lang="es-ES" sz="1800" dirty="0"/>
              <a:t>Angela Calvo de Saavedra.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Pensar En Publico invita a " Jornadas Transiciones En Perspectiva Crítica Y Feminista 2019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9095888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Asistencia para la Creación Artística de la Vicerrectoría de Investigación te invita a: Crear en la academia - Charla 3° Construcción de estados del arte en proyectos de investigación-creación.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Cámara Colombiana del Libro, el comité gremial más importante del sector del libro, invitó de nuevo a la Editorial Pontificia Universidad Javeriana a ser parte de la Junta Directiva para evaluar e impulsar el desarrollo de la actividad editorial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4901214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actividad, que hace parte de las XXVII Olimpiadas Javerianas, se realizó el 12 de abril con 43 participantes javerianos divididos en tres categorías: mujeres, novatos y expertos, quienes compitieron en ciclismo de ruta y ciclo-montañismo.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Dirección de Gestión Humana informa que ya se encuentra disponible "La sala amiga de la familia lactante", espacio dispuesto para las madres de la comunidad educativa javeriana que requieran de manera cómoda y privada extraer y conservar la leche materna bajo normas técnicas de seguridad.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7267339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2481</TotalTime>
  <Words>746</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198</cp:revision>
  <dcterms:modified xsi:type="dcterms:W3CDTF">2019-04-13T22:55:19Z</dcterms:modified>
</cp:coreProperties>
</file>