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12"/>
  </p:notesMasterIdLst>
  <p:sldIdLst>
    <p:sldId id="256" r:id="rId2"/>
    <p:sldId id="260" r:id="rId3"/>
    <p:sldId id="261" r:id="rId4"/>
    <p:sldId id="262" r:id="rId5"/>
    <p:sldId id="263" r:id="rId6"/>
    <p:sldId id="264" r:id="rId7"/>
    <p:sldId id="265" r:id="rId8"/>
    <p:sldId id="266" r:id="rId9"/>
    <p:sldId id="267" r:id="rId10"/>
    <p:sldId id="268" r:id="rId11"/>
  </p:sldIdLst>
  <p:sldSz cx="9144000" cy="6858000" type="screen4x3"/>
  <p:notesSz cx="6858000" cy="9144000"/>
  <p:custDataLst>
    <p:tags r:id="rId13"/>
  </p:custDataLst>
  <p:defaultTextStyle>
    <a:defPPr lvl="0">
      <a:defRPr lang="es-CO"/>
    </a:defPPr>
    <a:lvl1pPr marL="0" lvl="0" algn="l" defTabSz="914400" rtl="0" eaLnBrk="1" latinLnBrk="0" hangingPunct="1">
      <a:defRPr sz="1800" kern="1200">
        <a:solidFill>
          <a:schemeClr val="tx1"/>
        </a:solidFill>
        <a:latin typeface="+mn-lt"/>
        <a:ea typeface="+mn-ea"/>
        <a:cs typeface="+mn-cs"/>
      </a:defRPr>
    </a:lvl1pPr>
    <a:lvl2pPr marL="457200" lvl="1" algn="l" defTabSz="914400" rtl="0" eaLnBrk="1" latinLnBrk="0" hangingPunct="1">
      <a:defRPr sz="1800" kern="1200">
        <a:solidFill>
          <a:schemeClr val="tx1"/>
        </a:solidFill>
        <a:latin typeface="+mn-lt"/>
        <a:ea typeface="+mn-ea"/>
        <a:cs typeface="+mn-cs"/>
      </a:defRPr>
    </a:lvl2pPr>
    <a:lvl3pPr marL="914400" lvl="2" algn="l" defTabSz="914400" rtl="0" eaLnBrk="1" latinLnBrk="0" hangingPunct="1">
      <a:defRPr sz="1800" kern="1200">
        <a:solidFill>
          <a:schemeClr val="tx1"/>
        </a:solidFill>
        <a:latin typeface="+mn-lt"/>
        <a:ea typeface="+mn-ea"/>
        <a:cs typeface="+mn-cs"/>
      </a:defRPr>
    </a:lvl3pPr>
    <a:lvl4pPr marL="1371600" lvl="3" algn="l" defTabSz="914400" rtl="0" eaLnBrk="1" latinLnBrk="0" hangingPunct="1">
      <a:defRPr sz="1800" kern="1200">
        <a:solidFill>
          <a:schemeClr val="tx1"/>
        </a:solidFill>
        <a:latin typeface="+mn-lt"/>
        <a:ea typeface="+mn-ea"/>
        <a:cs typeface="+mn-cs"/>
      </a:defRPr>
    </a:lvl4pPr>
    <a:lvl5pPr marL="1828800" lvl="4" algn="l" defTabSz="914400" rtl="0" eaLnBrk="1" latinLnBrk="0" hangingPunct="1">
      <a:defRPr sz="1800" kern="1200">
        <a:solidFill>
          <a:schemeClr val="tx1"/>
        </a:solidFill>
        <a:latin typeface="+mn-lt"/>
        <a:ea typeface="+mn-ea"/>
        <a:cs typeface="+mn-cs"/>
      </a:defRPr>
    </a:lvl5pPr>
    <a:lvl6pPr marL="2286000" lvl="5" algn="l" defTabSz="914400" rtl="0" eaLnBrk="1" latinLnBrk="0" hangingPunct="1">
      <a:defRPr sz="1800" kern="1200">
        <a:solidFill>
          <a:schemeClr val="tx1"/>
        </a:solidFill>
        <a:latin typeface="+mn-lt"/>
        <a:ea typeface="+mn-ea"/>
        <a:cs typeface="+mn-cs"/>
      </a:defRPr>
    </a:lvl6pPr>
    <a:lvl7pPr marL="2743200" lvl="6" algn="l" defTabSz="914400" rtl="0" eaLnBrk="1" latinLnBrk="0" hangingPunct="1">
      <a:defRPr sz="1800" kern="1200">
        <a:solidFill>
          <a:schemeClr val="tx1"/>
        </a:solidFill>
        <a:latin typeface="+mn-lt"/>
        <a:ea typeface="+mn-ea"/>
        <a:cs typeface="+mn-cs"/>
      </a:defRPr>
    </a:lvl7pPr>
    <a:lvl8pPr marL="3200400" lvl="7" algn="l" defTabSz="914400" rtl="0" eaLnBrk="1" latinLnBrk="0" hangingPunct="1">
      <a:defRPr sz="1800" kern="1200">
        <a:solidFill>
          <a:schemeClr val="tx1"/>
        </a:solidFill>
        <a:latin typeface="+mn-lt"/>
        <a:ea typeface="+mn-ea"/>
        <a:cs typeface="+mn-cs"/>
      </a:defRPr>
    </a:lvl8pPr>
    <a:lvl9pPr marL="3657600" lvl="8"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9" autoAdjust="0"/>
    <p:restoredTop sz="94712" autoAdjust="0"/>
  </p:normalViewPr>
  <p:slideViewPr>
    <p:cSldViewPr snapToGrid="0">
      <p:cViewPr varScale="1">
        <p:scale>
          <a:sx n="108" d="100"/>
          <a:sy n="108" d="100"/>
        </p:scale>
        <p:origin x="1710" y="10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gs" Target="tags/tag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O"/>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67A4A78E-36A0-4C82-A63C-1DF8B56BE281}" type="datetimeFigureOut">
              <a:rPr lang="es-CO" smtClean="0"/>
              <a:pPr/>
              <a:t>13/04/2019</a:t>
            </a:fld>
            <a:endParaRPr lang="es-CO"/>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O"/>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s-ES"/>
              <a:t>Haga clic para modificar el estilo de texto del patrón</a:t>
            </a:r>
          </a:p>
          <a:p>
            <a:pPr lvl="1"/>
            <a:r>
              <a:rPr lang="es-ES"/>
              <a:t>Segundo nivel</a:t>
            </a:r>
          </a:p>
          <a:p>
            <a:pPr lvl="2"/>
            <a:r>
              <a:rPr lang="es-ES"/>
              <a:t>Tercer nivel</a:t>
            </a:r>
          </a:p>
          <a:p>
            <a:pPr lvl="3"/>
            <a:r>
              <a:rPr lang="es-ES"/>
              <a:t>Cuarto nivel</a:t>
            </a:r>
          </a:p>
          <a:p>
            <a:pPr lvl="4"/>
            <a:r>
              <a:rPr lang="es-ES"/>
              <a:t>Quinto nivel</a:t>
            </a:r>
            <a:endParaRPr lang="es-CO"/>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O"/>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ADE55E3-A00E-43FD-A031-841EC2C2B02A}" type="slidenum">
              <a:rPr lang="es-CO" smtClean="0"/>
              <a:pPr/>
              <a:t>‹Nº›</a:t>
            </a:fld>
            <a:endParaRPr lang="es-CO"/>
          </a:p>
        </p:txBody>
      </p:sp>
    </p:spTree>
    <p:extLst>
      <p:ext uri="{BB962C8B-B14F-4D97-AF65-F5344CB8AC3E}">
        <p14:creationId xmlns:p14="http://schemas.microsoft.com/office/powerpoint/2010/main" val="302533432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Marcador de imagen de diapositiva 1"/>
          <p:cNvSpPr>
            <a:spLocks noGrp="1" noRot="1" noChangeAspect="1"/>
          </p:cNvSpPr>
          <p:nvPr>
            <p:ph type="sldImg"/>
          </p:nvPr>
        </p:nvSpPr>
        <p:spPr/>
      </p:sp>
      <p:sp>
        <p:nvSpPr>
          <p:cNvPr id="3" name="Marcador de notas 2"/>
          <p:cNvSpPr>
            <a:spLocks noGrp="1"/>
          </p:cNvSpPr>
          <p:nvPr>
            <p:ph type="body" idx="1"/>
          </p:nvPr>
        </p:nvSpPr>
        <p:spPr/>
        <p:txBody>
          <a:bodyPr/>
          <a:lstStyle/>
          <a:p>
            <a:endParaRPr lang="es-ES" dirty="0"/>
          </a:p>
        </p:txBody>
      </p:sp>
      <p:sp>
        <p:nvSpPr>
          <p:cNvPr id="4" name="Marcador de número de diapositiva 3"/>
          <p:cNvSpPr>
            <a:spLocks noGrp="1"/>
          </p:cNvSpPr>
          <p:nvPr>
            <p:ph type="sldNum" sz="quarter" idx="10"/>
          </p:nvPr>
        </p:nvSpPr>
        <p:spPr/>
        <p:txBody>
          <a:bodyPr/>
          <a:lstStyle/>
          <a:p>
            <a:fld id="{0ADE55E3-A00E-43FD-A031-841EC2C2B02A}" type="slidenum">
              <a:rPr lang="es-CO" smtClean="0"/>
              <a:pPr/>
              <a:t>1</a:t>
            </a:fld>
            <a:endParaRPr lang="es-CO"/>
          </a:p>
        </p:txBody>
      </p:sp>
    </p:spTree>
    <p:extLst>
      <p:ext uri="{BB962C8B-B14F-4D97-AF65-F5344CB8AC3E}">
        <p14:creationId xmlns:p14="http://schemas.microsoft.com/office/powerpoint/2010/main" val="92612598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10</a:t>
            </a:fld>
            <a:endParaRPr lang="es-CO"/>
          </a:p>
        </p:txBody>
      </p:sp>
    </p:spTree>
    <p:extLst>
      <p:ext uri="{BB962C8B-B14F-4D97-AF65-F5344CB8AC3E}">
        <p14:creationId xmlns:p14="http://schemas.microsoft.com/office/powerpoint/2010/main" val="35039995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2</a:t>
            </a:fld>
            <a:endParaRPr lang="es-CO"/>
          </a:p>
        </p:txBody>
      </p:sp>
    </p:spTree>
    <p:extLst>
      <p:ext uri="{BB962C8B-B14F-4D97-AF65-F5344CB8AC3E}">
        <p14:creationId xmlns:p14="http://schemas.microsoft.com/office/powerpoint/2010/main" val="40874048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3</a:t>
            </a:fld>
            <a:endParaRPr lang="es-CO"/>
          </a:p>
        </p:txBody>
      </p:sp>
    </p:spTree>
    <p:extLst>
      <p:ext uri="{BB962C8B-B14F-4D97-AF65-F5344CB8AC3E}">
        <p14:creationId xmlns:p14="http://schemas.microsoft.com/office/powerpoint/2010/main" val="120527620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4</a:t>
            </a:fld>
            <a:endParaRPr lang="es-CO"/>
          </a:p>
        </p:txBody>
      </p:sp>
    </p:spTree>
    <p:extLst>
      <p:ext uri="{BB962C8B-B14F-4D97-AF65-F5344CB8AC3E}">
        <p14:creationId xmlns:p14="http://schemas.microsoft.com/office/powerpoint/2010/main" val="67825529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5</a:t>
            </a:fld>
            <a:endParaRPr lang="es-CO"/>
          </a:p>
        </p:txBody>
      </p:sp>
    </p:spTree>
    <p:extLst>
      <p:ext uri="{BB962C8B-B14F-4D97-AF65-F5344CB8AC3E}">
        <p14:creationId xmlns:p14="http://schemas.microsoft.com/office/powerpoint/2010/main" val="391793843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6</a:t>
            </a:fld>
            <a:endParaRPr lang="es-CO"/>
          </a:p>
        </p:txBody>
      </p:sp>
    </p:spTree>
    <p:extLst>
      <p:ext uri="{BB962C8B-B14F-4D97-AF65-F5344CB8AC3E}">
        <p14:creationId xmlns:p14="http://schemas.microsoft.com/office/powerpoint/2010/main" val="620713194"/>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7</a:t>
            </a:fld>
            <a:endParaRPr lang="es-CO"/>
          </a:p>
        </p:txBody>
      </p:sp>
    </p:spTree>
    <p:extLst>
      <p:ext uri="{BB962C8B-B14F-4D97-AF65-F5344CB8AC3E}">
        <p14:creationId xmlns:p14="http://schemas.microsoft.com/office/powerpoint/2010/main" val="197341108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8</a:t>
            </a:fld>
            <a:endParaRPr lang="es-CO"/>
          </a:p>
        </p:txBody>
      </p:sp>
    </p:spTree>
    <p:extLst>
      <p:ext uri="{BB962C8B-B14F-4D97-AF65-F5344CB8AC3E}">
        <p14:creationId xmlns:p14="http://schemas.microsoft.com/office/powerpoint/2010/main" val="138811801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normAutofit/>
          </a:bodyPr>
          <a:lstStyle/>
          <a:p>
            <a:endParaRPr lang="es-CO" dirty="0"/>
          </a:p>
        </p:txBody>
      </p:sp>
      <p:sp>
        <p:nvSpPr>
          <p:cNvPr id="4" name="3 Marcador de número de diapositiva"/>
          <p:cNvSpPr>
            <a:spLocks noGrp="1"/>
          </p:cNvSpPr>
          <p:nvPr>
            <p:ph type="sldNum" sz="quarter" idx="10"/>
          </p:nvPr>
        </p:nvSpPr>
        <p:spPr/>
        <p:txBody>
          <a:bodyPr/>
          <a:lstStyle/>
          <a:p>
            <a:fld id="{0ADE55E3-A00E-43FD-A031-841EC2C2B02A}" type="slidenum">
              <a:rPr lang="es-CO" smtClean="0"/>
              <a:pPr/>
              <a:t>9</a:t>
            </a:fld>
            <a:endParaRPr lang="es-CO"/>
          </a:p>
        </p:txBody>
      </p:sp>
    </p:spTree>
    <p:extLst>
      <p:ext uri="{BB962C8B-B14F-4D97-AF65-F5344CB8AC3E}">
        <p14:creationId xmlns:p14="http://schemas.microsoft.com/office/powerpoint/2010/main" val="410526380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de título">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28 Título"/>
          <p:cNvSpPr>
            <a:spLocks noGrp="1"/>
          </p:cNvSpPr>
          <p:nvPr>
            <p:ph type="ctrTitle"/>
          </p:nvPr>
        </p:nvSpPr>
        <p:spPr>
          <a:xfrm>
            <a:off x="381000" y="4853411"/>
            <a:ext cx="8458200" cy="1222375"/>
          </a:xfrm>
        </p:spPr>
        <p:txBody>
          <a:bodyPr anchor="t"/>
          <a:lstStyle/>
          <a:p>
            <a:r>
              <a:rPr kumimoji="0" lang="es-ES"/>
              <a:t>Haga clic para modificar el estilo de título del patrón</a:t>
            </a:r>
            <a:endParaRPr kumimoji="0" lang="en-US"/>
          </a:p>
        </p:txBody>
      </p:sp>
      <p:sp>
        <p:nvSpPr>
          <p:cNvPr id="9" name="8 Subtítulo"/>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s-ES"/>
              <a:t>Haga clic para modificar el estilo de subtítulo del patrón</a:t>
            </a:r>
            <a:endParaRPr kumimoji="0" lang="en-US"/>
          </a:p>
        </p:txBody>
      </p:sp>
      <p:sp>
        <p:nvSpPr>
          <p:cNvPr id="16" name="15 Marcador de fecha"/>
          <p:cNvSpPr>
            <a:spLocks noGrp="1"/>
          </p:cNvSpPr>
          <p:nvPr>
            <p:ph type="dt" sz="half" idx="10"/>
          </p:nvPr>
        </p:nvSpPr>
        <p:spPr/>
        <p:txBody>
          <a:bodyPr/>
          <a:lstStyle/>
          <a:p>
            <a:fld id="{0802B026-D3D0-4D75-8C57-6085F1C3ABC7}" type="datetime1">
              <a:rPr lang="es-CO" smtClean="0"/>
              <a:t>13/04/2019</a:t>
            </a:fld>
            <a:endParaRPr lang="es-CO"/>
          </a:p>
        </p:txBody>
      </p:sp>
      <p:sp>
        <p:nvSpPr>
          <p:cNvPr id="2" name="1 Marcador de pie de página"/>
          <p:cNvSpPr>
            <a:spLocks noGrp="1"/>
          </p:cNvSpPr>
          <p:nvPr>
            <p:ph type="ftr" sz="quarter" idx="11"/>
          </p:nvPr>
        </p:nvSpPr>
        <p:spPr/>
        <p:txBody>
          <a:bodyPr/>
          <a:lstStyle/>
          <a:p>
            <a:endParaRPr lang="es-CO"/>
          </a:p>
        </p:txBody>
      </p:sp>
      <p:sp>
        <p:nvSpPr>
          <p:cNvPr id="15" name="14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8EC40E92-7DA5-43D8-985E-EAF30807E519}" type="datetime1">
              <a:rPr lang="es-CO" smtClean="0"/>
              <a:t>13/04/2019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858000" y="549276"/>
            <a:ext cx="1828800" cy="5851525"/>
          </a:xfrm>
        </p:spPr>
        <p:txBody>
          <a:bodyPr vert="eaVert"/>
          <a:lstStyle/>
          <a:p>
            <a:r>
              <a:rPr kumimoji="0" lang="es-ES"/>
              <a:t>Haga clic para modificar el estilo de título del patrón</a:t>
            </a:r>
            <a:endParaRPr kumimoji="0" lang="en-US"/>
          </a:p>
        </p:txBody>
      </p:sp>
      <p:sp>
        <p:nvSpPr>
          <p:cNvPr id="3" name="2 Marcador de texto vertical"/>
          <p:cNvSpPr>
            <a:spLocks noGrp="1"/>
          </p:cNvSpPr>
          <p:nvPr>
            <p:ph type="body" orient="vert" idx="1"/>
          </p:nvPr>
        </p:nvSpPr>
        <p:spPr>
          <a:xfrm>
            <a:off x="457200" y="549276"/>
            <a:ext cx="6248400" cy="5851525"/>
          </a:xfrm>
        </p:spPr>
        <p:txBody>
          <a:bodyPr vert="eaVert"/>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4" name="3 Marcador de fecha"/>
          <p:cNvSpPr>
            <a:spLocks noGrp="1"/>
          </p:cNvSpPr>
          <p:nvPr>
            <p:ph type="dt" sz="half" idx="10"/>
          </p:nvPr>
        </p:nvSpPr>
        <p:spPr/>
        <p:txBody>
          <a:bodyPr/>
          <a:lstStyle/>
          <a:p>
            <a:fld id="{5953E614-17A9-43E2-85CA-E610E692B630}" type="datetime1">
              <a:rPr lang="es-CO" smtClean="0"/>
              <a:t>13/04/2019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2" name="21 Título"/>
          <p:cNvSpPr>
            <a:spLocks noGrp="1"/>
          </p:cNvSpPr>
          <p:nvPr>
            <p:ph type="title"/>
          </p:nvPr>
        </p:nvSpPr>
        <p:spPr/>
        <p:txBody>
          <a:bodyPr/>
          <a:lstStyle/>
          <a:p>
            <a:r>
              <a:rPr kumimoji="0" lang="es-ES"/>
              <a:t>Haga clic para modificar el estilo de título del patrón</a:t>
            </a:r>
            <a:endParaRPr kumimoji="0" lang="en-US"/>
          </a:p>
        </p:txBody>
      </p:sp>
      <p:sp>
        <p:nvSpPr>
          <p:cNvPr id="27" name="26 Marcador de contenido"/>
          <p:cNvSpPr>
            <a:spLocks noGrp="1"/>
          </p:cNvSpPr>
          <p:nvPr>
            <p:ph idx="1"/>
          </p:nvPr>
        </p:nvSpPr>
        <p:spPr/>
        <p:txBody>
          <a:body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5A2CAE3F-7AB2-4219-A3AA-A679FF1AD429}" type="datetime1">
              <a:rPr lang="es-CO" smtClean="0"/>
              <a:t>13/04/2019</a:t>
            </a:fld>
            <a:endParaRPr lang="es-CO"/>
          </a:p>
        </p:txBody>
      </p:sp>
      <p:sp>
        <p:nvSpPr>
          <p:cNvPr id="19" name="18 Marcador de pie de página"/>
          <p:cNvSpPr>
            <a:spLocks noGrp="1"/>
          </p:cNvSpPr>
          <p:nvPr>
            <p:ph type="ftr" sz="quarter" idx="11"/>
          </p:nvPr>
        </p:nvSpPr>
        <p:spPr>
          <a:xfrm>
            <a:off x="3581400" y="76200"/>
            <a:ext cx="2895600" cy="288925"/>
          </a:xfrm>
        </p:spPr>
        <p:txBody>
          <a:bodyPr/>
          <a:lstStyle/>
          <a:p>
            <a:endParaRPr lang="es-CO"/>
          </a:p>
        </p:txBody>
      </p:sp>
      <p:sp>
        <p:nvSpPr>
          <p:cNvPr id="16" name="15 Marcador de número de diapositiva"/>
          <p:cNvSpPr>
            <a:spLocks noGrp="1"/>
          </p:cNvSpPr>
          <p:nvPr>
            <p:ph type="sldNum" sz="quarter" idx="12"/>
          </p:nvPr>
        </p:nvSpPr>
        <p:spPr>
          <a:xfrm>
            <a:off x="8229600" y="6473952"/>
            <a:ext cx="758952" cy="246888"/>
          </a:xfrm>
        </p:spPr>
        <p:txBody>
          <a:bodyPr/>
          <a:lstStyle/>
          <a:p>
            <a:fld id="{87159146-41A3-4BE1-A659-FD07DAF1089F}" type="slidenum">
              <a:rPr lang="es-CO" smtClean="0"/>
              <a:pPr/>
              <a:t>‹Nº›</a:t>
            </a:fld>
            <a:endParaRPr lang="es-CO"/>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Encabezado de sección">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5 Marcador de texto"/>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s-ES"/>
              <a:t>Haga clic para modificar el estilo de texto del patrón</a:t>
            </a:r>
          </a:p>
        </p:txBody>
      </p:sp>
      <p:sp>
        <p:nvSpPr>
          <p:cNvPr id="19" name="18 Marcador de fecha"/>
          <p:cNvSpPr>
            <a:spLocks noGrp="1"/>
          </p:cNvSpPr>
          <p:nvPr>
            <p:ph type="dt" sz="half" idx="10"/>
          </p:nvPr>
        </p:nvSpPr>
        <p:spPr/>
        <p:txBody>
          <a:bodyPr/>
          <a:lstStyle/>
          <a:p>
            <a:fld id="{D9C576DE-CDF1-4D50-BA6D-A0C94D0C047F}" type="datetime1">
              <a:rPr lang="es-CO" smtClean="0"/>
              <a:t>13/04/2019</a:t>
            </a:fld>
            <a:endParaRPr lang="es-CO"/>
          </a:p>
        </p:txBody>
      </p:sp>
      <p:sp>
        <p:nvSpPr>
          <p:cNvPr id="11" name="10 Marcador de pie de página"/>
          <p:cNvSpPr>
            <a:spLocks noGrp="1"/>
          </p:cNvSpPr>
          <p:nvPr>
            <p:ph type="ftr" sz="quarter" idx="11"/>
          </p:nvPr>
        </p:nvSpPr>
        <p:spPr/>
        <p:txBody>
          <a:bodyPr/>
          <a:lstStyle/>
          <a:p>
            <a:endParaRPr lang="es-CO"/>
          </a:p>
        </p:txBody>
      </p:sp>
      <p:sp>
        <p:nvSpPr>
          <p:cNvPr id="16" name="1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8" name="7 Título"/>
          <p:cNvSpPr>
            <a:spLocks noGrp="1"/>
          </p:cNvSpPr>
          <p:nvPr>
            <p:ph type="title"/>
          </p:nvPr>
        </p:nvSpPr>
        <p:spPr>
          <a:xfrm>
            <a:off x="180475" y="2947085"/>
            <a:ext cx="8686800" cy="1184825"/>
          </a:xfrm>
        </p:spPr>
        <p:txBody>
          <a:bodyPr rtlCol="0" anchor="t"/>
          <a:lstStyle>
            <a:lvl1pPr algn="r">
              <a:defRPr/>
            </a:lvl1pPr>
          </a:lstStyle>
          <a:p>
            <a:r>
              <a:rPr kumimoji="0" lang="es-ES"/>
              <a:t>Haga clic para modificar el estilo de título del patrón</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0" name="1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4" name="13 Marcador de contenido"/>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dirty="0"/>
              <a:t>Haga clic para modificar el estilo de texto del patrón</a:t>
            </a:r>
          </a:p>
          <a:p>
            <a:pPr lvl="1" eaLnBrk="1" latinLnBrk="0" hangingPunct="1"/>
            <a:r>
              <a:rPr lang="es-ES" dirty="0"/>
              <a:t>Segundo nivel</a:t>
            </a:r>
          </a:p>
          <a:p>
            <a:pPr lvl="2" eaLnBrk="1" latinLnBrk="0" hangingPunct="1"/>
            <a:r>
              <a:rPr lang="es-ES" dirty="0"/>
              <a:t>Tercer nivel</a:t>
            </a:r>
          </a:p>
          <a:p>
            <a:pPr lvl="3" eaLnBrk="1" latinLnBrk="0" hangingPunct="1"/>
            <a:r>
              <a:rPr lang="es-ES" dirty="0"/>
              <a:t>Cuarto nivel</a:t>
            </a:r>
          </a:p>
          <a:p>
            <a:pPr lvl="4" eaLnBrk="1" latinLnBrk="0" hangingPunct="1"/>
            <a:r>
              <a:rPr lang="es-ES" dirty="0"/>
              <a:t>Quinto nivel</a:t>
            </a:r>
            <a:endParaRPr kumimoji="0" lang="en-US" dirty="0"/>
          </a:p>
        </p:txBody>
      </p:sp>
      <p:sp>
        <p:nvSpPr>
          <p:cNvPr id="13" name="12 Marcador de contenido"/>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1" name="20 Marcador de fecha"/>
          <p:cNvSpPr>
            <a:spLocks noGrp="1"/>
          </p:cNvSpPr>
          <p:nvPr>
            <p:ph type="dt" sz="half" idx="10"/>
          </p:nvPr>
        </p:nvSpPr>
        <p:spPr/>
        <p:txBody>
          <a:bodyPr/>
          <a:lstStyle/>
          <a:p>
            <a:fld id="{0FB891D8-4896-4B00-9807-82C35F0A879A}" type="datetime1">
              <a:rPr lang="es-CO" smtClean="0"/>
              <a:t>13/04/2019</a:t>
            </a:fld>
            <a:endParaRPr lang="es-CO"/>
          </a:p>
        </p:txBody>
      </p:sp>
      <p:sp>
        <p:nvSpPr>
          <p:cNvPr id="10" name="9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ación">
    <p:spTree>
      <p:nvGrpSpPr>
        <p:cNvPr id="1" name=""/>
        <p:cNvGrpSpPr/>
        <p:nvPr/>
      </p:nvGrpSpPr>
      <p:grpSpPr>
        <a:xfrm>
          <a:off x="0" y="0"/>
          <a:ext cx="0" cy="0"/>
          <a:chOff x="0" y="0"/>
          <a:chExt cx="0" cy="0"/>
        </a:xfrm>
      </p:grpSpPr>
      <p:sp>
        <p:nvSpPr>
          <p:cNvPr id="29" name="28 Título"/>
          <p:cNvSpPr>
            <a:spLocks noGrp="1"/>
          </p:cNvSpPr>
          <p:nvPr>
            <p:ph type="title"/>
          </p:nvPr>
        </p:nvSpPr>
        <p:spPr>
          <a:xfrm>
            <a:off x="304800" y="5410200"/>
            <a:ext cx="8610600" cy="882650"/>
          </a:xfrm>
        </p:spPr>
        <p:txBody>
          <a:bodyPr anchor="ctr"/>
          <a:lstStyle>
            <a:lvl1pPr>
              <a:defRPr/>
            </a:lvl1pPr>
          </a:lstStyle>
          <a:p>
            <a:r>
              <a:rPr kumimoji="0" lang="es-ES"/>
              <a:t>Haga clic para modificar el estilo de título del patrón</a:t>
            </a:r>
            <a:endParaRPr kumimoji="0" lang="en-US"/>
          </a:p>
        </p:txBody>
      </p:sp>
      <p:sp>
        <p:nvSpPr>
          <p:cNvPr id="13" name="12 Marcador de texto"/>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25" name="24 Marcador de texto"/>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s-ES"/>
              <a:t>Haga clic para modificar el estilo de texto del patrón</a:t>
            </a:r>
          </a:p>
        </p:txBody>
      </p:sp>
      <p:sp>
        <p:nvSpPr>
          <p:cNvPr id="4" name="3 Marcador de contenido"/>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8" name="27 Marcador de contenido"/>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10" name="9 Marcador de fecha"/>
          <p:cNvSpPr>
            <a:spLocks noGrp="1"/>
          </p:cNvSpPr>
          <p:nvPr>
            <p:ph type="dt" sz="half" idx="10"/>
          </p:nvPr>
        </p:nvSpPr>
        <p:spPr/>
        <p:txBody>
          <a:bodyPr/>
          <a:lstStyle/>
          <a:p>
            <a:fld id="{B1A51459-9CD6-459C-BB2A-8D7DD0169F21}" type="datetime1">
              <a:rPr lang="es-CO" smtClean="0"/>
              <a:t>13/04/2019</a:t>
            </a:fld>
            <a:endParaRPr lang="es-CO"/>
          </a:p>
        </p:txBody>
      </p:sp>
      <p:sp>
        <p:nvSpPr>
          <p:cNvPr id="6" name="5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a:xfrm>
            <a:off x="8229600" y="6477000"/>
            <a:ext cx="762000" cy="246888"/>
          </a:xfrm>
        </p:spPr>
        <p:txBody>
          <a:bodyPr/>
          <a:lstStyle/>
          <a:p>
            <a:fld id="{87159146-41A3-4BE1-A659-FD07DAF1089F}" type="slidenum">
              <a:rPr lang="es-CO" smtClean="0"/>
              <a:pPr/>
              <a:t>‹Nº›</a:t>
            </a:fld>
            <a:endParaRPr lang="es-CO"/>
          </a:p>
        </p:txBody>
      </p:sp>
      <p:sp>
        <p:nvSpPr>
          <p:cNvPr id="11" name="10 Conector recto"/>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30" name="29 Título"/>
          <p:cNvSpPr>
            <a:spLocks noGrp="1"/>
          </p:cNvSpPr>
          <p:nvPr>
            <p:ph type="title"/>
          </p:nvPr>
        </p:nvSpPr>
        <p:spPr>
          <a:xfrm>
            <a:off x="301752" y="457200"/>
            <a:ext cx="8686800" cy="841248"/>
          </a:xfrm>
        </p:spPr>
        <p:txBody>
          <a:bodyPr/>
          <a:lstStyle/>
          <a:p>
            <a:r>
              <a:rPr kumimoji="0" lang="es-ES"/>
              <a:t>Haga clic para modificar el estilo de título del patrón</a:t>
            </a:r>
            <a:endParaRPr kumimoji="0" lang="en-US"/>
          </a:p>
        </p:txBody>
      </p:sp>
      <p:sp>
        <p:nvSpPr>
          <p:cNvPr id="12" name="11 Marcador de fecha"/>
          <p:cNvSpPr>
            <a:spLocks noGrp="1"/>
          </p:cNvSpPr>
          <p:nvPr>
            <p:ph type="dt" sz="half" idx="10"/>
          </p:nvPr>
        </p:nvSpPr>
        <p:spPr/>
        <p:txBody>
          <a:bodyPr/>
          <a:lstStyle/>
          <a:p>
            <a:fld id="{F2CAB3B7-B57A-4C09-A7AD-05CE810D666C}" type="datetime1">
              <a:rPr lang="es-CO" smtClean="0"/>
              <a:t>13/04/2019</a:t>
            </a:fld>
            <a:endParaRPr lang="es-CO"/>
          </a:p>
        </p:txBody>
      </p:sp>
      <p:sp>
        <p:nvSpPr>
          <p:cNvPr id="21" name="20 Marcador de pie de página"/>
          <p:cNvSpPr>
            <a:spLocks noGrp="1"/>
          </p:cNvSpPr>
          <p:nvPr>
            <p:ph type="ftr" sz="quarter" idx="11"/>
          </p:nvPr>
        </p:nvSpPr>
        <p:spPr/>
        <p:txBody>
          <a:bodyPr/>
          <a:lstStyle/>
          <a:p>
            <a:endParaRPr lang="es-CO"/>
          </a:p>
        </p:txBody>
      </p:sp>
      <p:sp>
        <p:nvSpPr>
          <p:cNvPr id="6" name="5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En blanco">
    <p:spTree>
      <p:nvGrpSpPr>
        <p:cNvPr id="1" name=""/>
        <p:cNvGrpSpPr/>
        <p:nvPr/>
      </p:nvGrpSpPr>
      <p:grpSpPr>
        <a:xfrm>
          <a:off x="0" y="0"/>
          <a:ext cx="0" cy="0"/>
          <a:chOff x="0" y="0"/>
          <a:chExt cx="0" cy="0"/>
        </a:xfrm>
      </p:grpSpPr>
      <p:sp>
        <p:nvSpPr>
          <p:cNvPr id="3" name="2 Marcador de fecha"/>
          <p:cNvSpPr>
            <a:spLocks noGrp="1"/>
          </p:cNvSpPr>
          <p:nvPr>
            <p:ph type="dt" sz="half" idx="10"/>
          </p:nvPr>
        </p:nvSpPr>
        <p:spPr/>
        <p:txBody>
          <a:bodyPr/>
          <a:lstStyle/>
          <a:p>
            <a:fld id="{E99E445F-8593-4E54-A286-14CC5B4A276B}" type="datetime1">
              <a:rPr lang="es-CO" smtClean="0"/>
              <a:t>13/04/2019</a:t>
            </a:fld>
            <a:endParaRPr lang="es-CO"/>
          </a:p>
        </p:txBody>
      </p:sp>
      <p:sp>
        <p:nvSpPr>
          <p:cNvPr id="24" name="23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ido con título">
    <p:spTree>
      <p:nvGrpSpPr>
        <p:cNvPr id="1" name=""/>
        <p:cNvGrpSpPr/>
        <p:nvPr/>
      </p:nvGrpSpPr>
      <p:grpSpPr>
        <a:xfrm>
          <a:off x="0" y="0"/>
          <a:ext cx="0" cy="0"/>
          <a:chOff x="0" y="0"/>
          <a:chExt cx="0" cy="0"/>
        </a:xfrm>
      </p:grpSpPr>
      <p:sp>
        <p:nvSpPr>
          <p:cNvPr id="8" name="7 Conector recto"/>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Título"/>
          <p:cNvSpPr>
            <a:spLocks noGrp="1"/>
          </p:cNvSpPr>
          <p:nvPr>
            <p:ph type="title"/>
          </p:nvPr>
        </p:nvSpPr>
        <p:spPr>
          <a:xfrm>
            <a:off x="457200" y="5486400"/>
            <a:ext cx="8458200" cy="520700"/>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s-ES"/>
              <a:t>Haga clic para modificar el estilo de texto del patrón</a:t>
            </a:r>
          </a:p>
        </p:txBody>
      </p:sp>
      <p:sp>
        <p:nvSpPr>
          <p:cNvPr id="14" name="13 Marcador de contenido"/>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s-ES"/>
              <a:t>Haga clic para modificar el estilo de texto del patrón</a:t>
            </a:r>
          </a:p>
          <a:p>
            <a:pPr lvl="1" eaLnBrk="1" latinLnBrk="0" hangingPunct="1"/>
            <a:r>
              <a:rPr lang="es-ES"/>
              <a:t>Segundo nivel</a:t>
            </a:r>
          </a:p>
          <a:p>
            <a:pPr lvl="2" eaLnBrk="1" latinLnBrk="0" hangingPunct="1"/>
            <a:r>
              <a:rPr lang="es-ES"/>
              <a:t>Tercer nivel</a:t>
            </a:r>
          </a:p>
          <a:p>
            <a:pPr lvl="3" eaLnBrk="1" latinLnBrk="0" hangingPunct="1"/>
            <a:r>
              <a:rPr lang="es-ES"/>
              <a:t>Cuarto nivel</a:t>
            </a:r>
          </a:p>
          <a:p>
            <a:pPr lvl="4" eaLnBrk="1" latinLnBrk="0" hangingPunct="1"/>
            <a:r>
              <a:rPr lang="es-ES"/>
              <a:t>Quinto nivel</a:t>
            </a:r>
            <a:endParaRPr kumimoji="0" lang="en-US"/>
          </a:p>
        </p:txBody>
      </p:sp>
      <p:sp>
        <p:nvSpPr>
          <p:cNvPr id="25" name="24 Marcador de fecha"/>
          <p:cNvSpPr>
            <a:spLocks noGrp="1"/>
          </p:cNvSpPr>
          <p:nvPr>
            <p:ph type="dt" sz="half" idx="10"/>
          </p:nvPr>
        </p:nvSpPr>
        <p:spPr/>
        <p:txBody>
          <a:bodyPr/>
          <a:lstStyle/>
          <a:p>
            <a:fld id="{1DD7DC1F-DCCC-44FF-A484-E8B29A229617}" type="datetime1">
              <a:rPr lang="es-CO" smtClean="0"/>
              <a:t>13/04/2019</a:t>
            </a:fld>
            <a:endParaRPr lang="es-CO"/>
          </a:p>
        </p:txBody>
      </p:sp>
      <p:sp>
        <p:nvSpPr>
          <p:cNvPr id="29" name="28 Marcador de pie de página"/>
          <p:cNvSpPr>
            <a:spLocks noGrp="1"/>
          </p:cNvSpPr>
          <p:nvPr>
            <p:ph type="ftr" sz="quarter" idx="11"/>
          </p:nvPr>
        </p:nvSpPr>
        <p:spPr/>
        <p:txBody>
          <a:bodyPr/>
          <a:lstStyle/>
          <a:p>
            <a:endParaRPr lang="es-CO"/>
          </a:p>
        </p:txBody>
      </p:sp>
      <p:sp>
        <p:nvSpPr>
          <p:cNvPr id="7" name="6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agen con título">
    <p:spTree>
      <p:nvGrpSpPr>
        <p:cNvPr id="1" name=""/>
        <p:cNvGrpSpPr/>
        <p:nvPr/>
      </p:nvGrpSpPr>
      <p:grpSpPr>
        <a:xfrm>
          <a:off x="0" y="0"/>
          <a:ext cx="0" cy="0"/>
          <a:chOff x="0" y="0"/>
          <a:chExt cx="0" cy="0"/>
        </a:xfrm>
      </p:grpSpPr>
      <p:sp>
        <p:nvSpPr>
          <p:cNvPr id="13" name="12 Marcador de posición de imagen"/>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s-ES"/>
              <a:t>Haga clic en el icono para agregar una imagen</a:t>
            </a:r>
            <a:endParaRPr kumimoji="0" lang="en-US" dirty="0"/>
          </a:p>
        </p:txBody>
      </p:sp>
      <p:sp>
        <p:nvSpPr>
          <p:cNvPr id="7" name="6 Marcador de fecha"/>
          <p:cNvSpPr>
            <a:spLocks noGrp="1"/>
          </p:cNvSpPr>
          <p:nvPr>
            <p:ph type="dt" sz="half" idx="10"/>
          </p:nvPr>
        </p:nvSpPr>
        <p:spPr/>
        <p:txBody>
          <a:bodyPr/>
          <a:lstStyle/>
          <a:p>
            <a:fld id="{1A2124FD-5DA9-4DD1-AB9E-366C5026D021}" type="datetime1">
              <a:rPr lang="es-CO" smtClean="0"/>
              <a:t>13/04/2019</a:t>
            </a:fld>
            <a:endParaRPr lang="es-CO"/>
          </a:p>
        </p:txBody>
      </p:sp>
      <p:sp>
        <p:nvSpPr>
          <p:cNvPr id="5" name="4 Marcador de pie de página"/>
          <p:cNvSpPr>
            <a:spLocks noGrp="1"/>
          </p:cNvSpPr>
          <p:nvPr>
            <p:ph type="ftr" sz="quarter" idx="11"/>
          </p:nvPr>
        </p:nvSpPr>
        <p:spPr/>
        <p:txBody>
          <a:bodyPr/>
          <a:lstStyle/>
          <a:p>
            <a:endParaRPr lang="es-CO"/>
          </a:p>
        </p:txBody>
      </p:sp>
      <p:sp>
        <p:nvSpPr>
          <p:cNvPr id="31" name="30 Marcador de número de diapositiva"/>
          <p:cNvSpPr>
            <a:spLocks noGrp="1"/>
          </p:cNvSpPr>
          <p:nvPr>
            <p:ph type="sldNum" sz="quarter" idx="12"/>
          </p:nvPr>
        </p:nvSpPr>
        <p:spPr/>
        <p:txBody>
          <a:bodyPr/>
          <a:lstStyle/>
          <a:p>
            <a:fld id="{87159146-41A3-4BE1-A659-FD07DAF1089F}" type="slidenum">
              <a:rPr lang="es-CO" smtClean="0"/>
              <a:pPr/>
              <a:t>‹Nº›</a:t>
            </a:fld>
            <a:endParaRPr lang="es-CO"/>
          </a:p>
        </p:txBody>
      </p:sp>
      <p:sp>
        <p:nvSpPr>
          <p:cNvPr id="17" name="16 Título"/>
          <p:cNvSpPr>
            <a:spLocks noGrp="1"/>
          </p:cNvSpPr>
          <p:nvPr>
            <p:ph type="title"/>
          </p:nvPr>
        </p:nvSpPr>
        <p:spPr>
          <a:xfrm>
            <a:off x="381000" y="4993760"/>
            <a:ext cx="5867400" cy="522288"/>
          </a:xfrm>
        </p:spPr>
        <p:txBody>
          <a:bodyPr anchor="ctr"/>
          <a:lstStyle>
            <a:lvl1pPr algn="l">
              <a:buNone/>
              <a:defRPr sz="2000" b="1"/>
            </a:lvl1pPr>
          </a:lstStyle>
          <a:p>
            <a:r>
              <a:rPr kumimoji="0" lang="es-ES"/>
              <a:t>Haga clic para modificar el estilo de título del patrón</a:t>
            </a:r>
            <a:endParaRPr kumimoji="0" lang="en-US"/>
          </a:p>
        </p:txBody>
      </p:sp>
      <p:sp>
        <p:nvSpPr>
          <p:cNvPr id="26" name="25 Marcador de texto"/>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s-ES"/>
              <a:t>Haga clic para modificar el estilo de texto del patrón</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6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7 Marcador de texto"/>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s-ES" dirty="0"/>
              <a:t>Haga clic para modificar el estilo de texto del patrón</a:t>
            </a:r>
          </a:p>
          <a:p>
            <a:pPr lvl="1" eaLnBrk="1" latinLnBrk="0" hangingPunct="1"/>
            <a:r>
              <a:rPr kumimoji="0" lang="es-ES" dirty="0"/>
              <a:t>Segundo nivel</a:t>
            </a:r>
          </a:p>
          <a:p>
            <a:pPr lvl="2" eaLnBrk="1" latinLnBrk="0" hangingPunct="1"/>
            <a:r>
              <a:rPr kumimoji="0" lang="es-ES" dirty="0"/>
              <a:t>Tercer nivel</a:t>
            </a:r>
          </a:p>
          <a:p>
            <a:pPr lvl="3" eaLnBrk="1" latinLnBrk="0" hangingPunct="1"/>
            <a:r>
              <a:rPr kumimoji="0" lang="es-ES" dirty="0"/>
              <a:t>Cuarto nivel</a:t>
            </a:r>
          </a:p>
          <a:p>
            <a:pPr lvl="4" eaLnBrk="1" latinLnBrk="0" hangingPunct="1"/>
            <a:r>
              <a:rPr kumimoji="0" lang="es-ES" dirty="0"/>
              <a:t>Quinto nivel</a:t>
            </a:r>
            <a:endParaRPr kumimoji="0" lang="en-US" dirty="0"/>
          </a:p>
        </p:txBody>
      </p:sp>
      <p:sp>
        <p:nvSpPr>
          <p:cNvPr id="11" name="10 Marcador de fecha"/>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2816E7FB-D113-47F7-9B2E-D98881C93E53}" type="datetime1">
              <a:rPr lang="es-CO" smtClean="0"/>
              <a:t>13/04/2019</a:t>
            </a:fld>
            <a:endParaRPr lang="es-CO"/>
          </a:p>
        </p:txBody>
      </p:sp>
      <p:sp>
        <p:nvSpPr>
          <p:cNvPr id="28" name="27 Marcador de pie de página"/>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s-CO"/>
          </a:p>
        </p:txBody>
      </p:sp>
      <p:sp>
        <p:nvSpPr>
          <p:cNvPr id="5" name="4 Marcador de número de diapositiva"/>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87159146-41A3-4BE1-A659-FD07DAF1089F}" type="slidenum">
              <a:rPr lang="es-CO" smtClean="0"/>
              <a:pPr/>
              <a:t>‹Nº›</a:t>
            </a:fld>
            <a:endParaRPr lang="es-CO"/>
          </a:p>
        </p:txBody>
      </p:sp>
      <p:sp>
        <p:nvSpPr>
          <p:cNvPr id="10" name="9 Marcador de título"/>
          <p:cNvSpPr>
            <a:spLocks noGrp="1"/>
          </p:cNvSpPr>
          <p:nvPr>
            <p:ph type="title"/>
          </p:nvPr>
        </p:nvSpPr>
        <p:spPr>
          <a:xfrm>
            <a:off x="304800" y="457200"/>
            <a:ext cx="8686800" cy="838200"/>
          </a:xfrm>
          <a:prstGeom prst="rect">
            <a:avLst/>
          </a:prstGeom>
        </p:spPr>
        <p:txBody>
          <a:bodyPr vert="horz" anchor="ctr">
            <a:normAutofit/>
          </a:bodyPr>
          <a:lstStyle/>
          <a:p>
            <a:r>
              <a:rPr kumimoji="0" lang="es-ES"/>
              <a:t>Haga clic para modificar el estilo de título del patrón</a:t>
            </a:r>
            <a:endParaRPr kumimoji="0" lang="en-US"/>
          </a:p>
        </p:txBody>
      </p:sp>
      <p:sp>
        <p:nvSpPr>
          <p:cNvPr id="9" name="8 Conector recto"/>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11 Conector recto"/>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ftr="0" dt="0"/>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4.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1500175"/>
            <a:ext cx="7772400" cy="2786082"/>
          </a:xfrm>
        </p:spPr>
        <p:txBody>
          <a:bodyPr>
            <a:noAutofit/>
          </a:bodyPr>
          <a:lstStyle/>
          <a:p>
            <a:r>
              <a:rPr lang="es-CO" sz="8800" dirty="0">
                <a:latin typeface="Bradley Hand ITC" pitchFamily="66" charset="0"/>
              </a:rPr>
              <a:t>Registro contable</a:t>
            </a:r>
          </a:p>
        </p:txBody>
      </p:sp>
      <p:sp>
        <p:nvSpPr>
          <p:cNvPr id="3" name="2 Subtítulo"/>
          <p:cNvSpPr>
            <a:spLocks noGrp="1"/>
          </p:cNvSpPr>
          <p:nvPr>
            <p:ph type="subTitle" idx="1"/>
          </p:nvPr>
        </p:nvSpPr>
        <p:spPr>
          <a:xfrm>
            <a:off x="1428728" y="4572008"/>
            <a:ext cx="6400800" cy="614370"/>
          </a:xfrm>
        </p:spPr>
        <p:txBody>
          <a:bodyPr/>
          <a:lstStyle/>
          <a:p>
            <a:r>
              <a:rPr lang="es-CO" dirty="0"/>
              <a:t>Número 424, 15 de abril de 2019</a:t>
            </a:r>
          </a:p>
        </p:txBody>
      </p:sp>
      <p:sp>
        <p:nvSpPr>
          <p:cNvPr id="4" name="Slide Number Placeholder 3"/>
          <p:cNvSpPr>
            <a:spLocks noGrp="1"/>
          </p:cNvSpPr>
          <p:nvPr>
            <p:ph type="sldNum" sz="quarter" idx="12"/>
          </p:nvPr>
        </p:nvSpPr>
        <p:spPr/>
        <p:txBody>
          <a:bodyPr/>
          <a:lstStyle/>
          <a:p>
            <a:fld id="{87159146-41A3-4BE1-A659-FD07DAF1089F}" type="slidenum">
              <a:rPr lang="es-CO" smtClean="0"/>
              <a:pPr/>
              <a:t>1</a:t>
            </a:fld>
            <a:endParaRPr lang="es-CO"/>
          </a:p>
        </p:txBody>
      </p:sp>
    </p:spTree>
  </p:cSld>
  <p:clrMapOvr>
    <a:masterClrMapping/>
  </p:clrMapOvr>
  <p:transition advClick="0" advTm="3000"/>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41" presetClass="entr" presetSubtype="0" fill="hold" grpId="0" nodeType="clickEffect">
                                  <p:stCondLst>
                                    <p:cond delay="0"/>
                                  </p:stCondLst>
                                  <p:iterate type="lt">
                                    <p:tmPct val="10000"/>
                                  </p:iterate>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ppt_x</p:attrName>
                                        </p:attrNameLst>
                                      </p:cBhvr>
                                      <p:tavLst>
                                        <p:tav tm="0">
                                          <p:val>
                                            <p:strVal val="#ppt_x"/>
                                          </p:val>
                                        </p:tav>
                                        <p:tav tm="50000">
                                          <p:val>
                                            <p:strVal val="#ppt_x+.1"/>
                                          </p:val>
                                        </p:tav>
                                        <p:tav tm="100000">
                                          <p:val>
                                            <p:strVal val="#ppt_x"/>
                                          </p:val>
                                        </p:tav>
                                      </p:tavLst>
                                    </p:anim>
                                    <p:anim calcmode="lin" valueType="num">
                                      <p:cBhvr>
                                        <p:cTn id="8" dur="500" fill="hold"/>
                                        <p:tgtEl>
                                          <p:spTgt spid="2"/>
                                        </p:tgtEl>
                                        <p:attrNameLst>
                                          <p:attrName>ppt_y</p:attrName>
                                        </p:attrNameLst>
                                      </p:cBhvr>
                                      <p:tavLst>
                                        <p:tav tm="0">
                                          <p:val>
                                            <p:strVal val="#ppt_y"/>
                                          </p:val>
                                        </p:tav>
                                        <p:tav tm="100000">
                                          <p:val>
                                            <p:strVal val="#ppt_y"/>
                                          </p:val>
                                        </p:tav>
                                      </p:tavLst>
                                    </p:anim>
                                    <p:anim calcmode="lin" valueType="num">
                                      <p:cBhvr>
                                        <p:cTn id="9" dur="500" fill="hold"/>
                                        <p:tgtEl>
                                          <p:spTgt spid="2"/>
                                        </p:tgtEl>
                                        <p:attrNameLst>
                                          <p:attrName>ppt_h</p:attrName>
                                        </p:attrNameLst>
                                      </p:cBhvr>
                                      <p:tavLst>
                                        <p:tav tm="0">
                                          <p:val>
                                            <p:strVal val="#ppt_h/10"/>
                                          </p:val>
                                        </p:tav>
                                        <p:tav tm="50000">
                                          <p:val>
                                            <p:strVal val="#ppt_h+.01"/>
                                          </p:val>
                                        </p:tav>
                                        <p:tav tm="100000">
                                          <p:val>
                                            <p:strVal val="#ppt_h"/>
                                          </p:val>
                                        </p:tav>
                                      </p:tavLst>
                                    </p:anim>
                                    <p:anim calcmode="lin" valueType="num">
                                      <p:cBhvr>
                                        <p:cTn id="10" dur="500" fill="hold"/>
                                        <p:tgtEl>
                                          <p:spTgt spid="2"/>
                                        </p:tgtEl>
                                        <p:attrNameLst>
                                          <p:attrName>ppt_w</p:attrName>
                                        </p:attrNameLst>
                                      </p:cBhvr>
                                      <p:tavLst>
                                        <p:tav tm="0">
                                          <p:val>
                                            <p:strVal val="#ppt_w/10"/>
                                          </p:val>
                                        </p:tav>
                                        <p:tav tm="50000">
                                          <p:val>
                                            <p:strVal val="#ppt_w+.01"/>
                                          </p:val>
                                        </p:tav>
                                        <p:tav tm="100000">
                                          <p:val>
                                            <p:strVal val="#ppt_w"/>
                                          </p:val>
                                        </p:tav>
                                      </p:tavLst>
                                    </p:anim>
                                    <p:animEffect transition="in" filter="fade">
                                      <p:cBhvr>
                                        <p:cTn id="11" dur="500" tmFilter="0,0; .5, 1; 1, 1"/>
                                        <p:tgtEl>
                                          <p:spTgt spid="2"/>
                                        </p:tgtEl>
                                      </p:cBhvr>
                                    </p:animEffect>
                                  </p:childTnLst>
                                </p:cTn>
                              </p:par>
                            </p:childTnLst>
                          </p:cTn>
                        </p:par>
                        <p:par>
                          <p:cTn id="12" fill="hold">
                            <p:stCondLst>
                              <p:cond delay="1250"/>
                            </p:stCondLst>
                            <p:childTnLst>
                              <p:par>
                                <p:cTn id="13" presetID="4" presetClass="entr" presetSubtype="16" fill="hold" grpId="0" nodeType="afterEffect">
                                  <p:stCondLst>
                                    <p:cond delay="0"/>
                                  </p:stCondLst>
                                  <p:childTnLst>
                                    <p:set>
                                      <p:cBhvr>
                                        <p:cTn id="14" dur="1" fill="hold">
                                          <p:stCondLst>
                                            <p:cond delay="0"/>
                                          </p:stCondLst>
                                        </p:cTn>
                                        <p:tgtEl>
                                          <p:spTgt spid="3">
                                            <p:txEl>
                                              <p:pRg st="0" end="0"/>
                                            </p:txEl>
                                          </p:spTgt>
                                        </p:tgtEl>
                                        <p:attrNameLst>
                                          <p:attrName>style.visibility</p:attrName>
                                        </p:attrNameLst>
                                      </p:cBhvr>
                                      <p:to>
                                        <p:strVal val="visible"/>
                                      </p:to>
                                    </p:set>
                                    <p:animEffect transition="in" filter="box(in)">
                                      <p:cBhvr>
                                        <p:cTn id="15" dur="500"/>
                                        <p:tgtEl>
                                          <p:spTgt spid="3">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build="p"/>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El proceso de Reflexión de prácticas sociales con Obras de la Compañía de Jesús y contextos similares, liderado por la Vicerrectoría Académica y la Oficina para el Fomento de la Responsabilidad Social Universitaria, se consolidó como un escenario para el diálogo y la revisión crítica de los componentes prácticos sociales de los currículos, en clave del bien social de las disciplinas en 39 programas de pregrado de la PUJ.</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Una pugna ecológica por la conservación del medio ambiente y la responsabilidad de cuidar la tierra, la casa común, es a lo que se refiere el Papa Francisco en su Encíclica </a:t>
            </a:r>
            <a:r>
              <a:rPr lang="es-ES" sz="1800" dirty="0" err="1"/>
              <a:t>Laudato</a:t>
            </a:r>
            <a:r>
              <a:rPr lang="es-ES" sz="1800" dirty="0"/>
              <a:t> Si', motivo del 'Seminario enfoques y prácticas de conservación ambiental. Lecturas desde </a:t>
            </a:r>
            <a:r>
              <a:rPr lang="es-ES" sz="1800" dirty="0" err="1"/>
              <a:t>Laudato</a:t>
            </a:r>
            <a:r>
              <a:rPr lang="es-ES" sz="1800"/>
              <a:t> Si', </a:t>
            </a:r>
            <a:r>
              <a:rPr lang="es-ES" sz="1800" dirty="0"/>
              <a:t>de la Pontificia Universidad Javeriana, que se realizó el 2 de abril en el auditorio Alfonso Quintana, S.J.</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10</a:t>
            </a:fld>
            <a:endParaRPr lang="es-CO"/>
          </a:p>
        </p:txBody>
      </p:sp>
    </p:spTree>
    <p:extLst>
      <p:ext uri="{BB962C8B-B14F-4D97-AF65-F5344CB8AC3E}">
        <p14:creationId xmlns:p14="http://schemas.microsoft.com/office/powerpoint/2010/main" val="406030936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Circularon Novitas 681- Contrapartida 4250 a 4263 - Registro Contable 423.</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La Universidad no funcionará durante la Semana Santa, tiempo de oración para los católicos.</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2</a:t>
            </a:fld>
            <a:endParaRPr lang="es-CO"/>
          </a:p>
        </p:txBody>
      </p:sp>
    </p:spTree>
    <p:extLst>
      <p:ext uri="{BB962C8B-B14F-4D97-AF65-F5344CB8AC3E}">
        <p14:creationId xmlns:p14="http://schemas.microsoft.com/office/powerpoint/2010/main" val="3013402746"/>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Desde el Centro Javeriano de Emprendimiento queremos agradecer el apoyo que recibimos para la convocatoria de emprendimientos creativos y culturales ZUMO+, los estudiantes recibieron la información, participaron de esta iniciativa y estuvieron al tanto gracias a tu oportuna comunicación. Hoy contamos con 15 equipos trabajando en sus ideas de negocio, éstos tendrán la oportunidad de potenciarlos durante 2019 a través de un acompañamiento metodológico.</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Reciban un especial saludo de parte del Centro para el Aprendizaje, la Enseñanza y la Evaluación CAE+E. Les extendemos una cordial invitación para participar del Curso: Instrumentos de evaluación educativa: analíticos.</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3</a:t>
            </a:fld>
            <a:endParaRPr lang="es-CO"/>
          </a:p>
        </p:txBody>
      </p:sp>
    </p:spTree>
    <p:extLst>
      <p:ext uri="{BB962C8B-B14F-4D97-AF65-F5344CB8AC3E}">
        <p14:creationId xmlns:p14="http://schemas.microsoft.com/office/powerpoint/2010/main" val="225695329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Los invitamos a participar de la Catedra BBVA “Los productos digitales como palanca de transformación productiva de los clientes y el papel del banco frente al cliente, la economía y el país”, que se realizará el día 23 de abril de 2019 en el Auditorio Marino Troncos, S.J., a las 3:45 pm.</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Proyecto ITER - Gestión Documental: beneficios para todos - Secretaría General &lt;proyecto-iter@javeriana.edu.co&gt;</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4</a:t>
            </a:fld>
            <a:endParaRPr lang="es-CO"/>
          </a:p>
        </p:txBody>
      </p:sp>
    </p:spTree>
    <p:extLst>
      <p:ext uri="{BB962C8B-B14F-4D97-AF65-F5344CB8AC3E}">
        <p14:creationId xmlns:p14="http://schemas.microsoft.com/office/powerpoint/2010/main" val="103295257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"Panel: ¿Qué reforma pensional necesita Colombia?, 24 de abril de 2019</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CO" sz="1800" dirty="0"/>
              <a:t>Recibimos el </a:t>
            </a:r>
            <a:r>
              <a:rPr lang="es-ES" sz="1800" dirty="0"/>
              <a:t>Boletín VRI No. 97 - Convocatorias, financiación para movilidad y proyectos de investigación, innovación y creación artística.</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5</a:t>
            </a:fld>
            <a:endParaRPr lang="es-CO"/>
          </a:p>
        </p:txBody>
      </p:sp>
    </p:spTree>
    <p:extLst>
      <p:ext uri="{BB962C8B-B14F-4D97-AF65-F5344CB8AC3E}">
        <p14:creationId xmlns:p14="http://schemas.microsoft.com/office/powerpoint/2010/main" val="843654734"/>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Se acercan los primeros grupos de este año del curso “Giros, Rasgos Ignacianos” cuyo objetivo es generar espacios dinámicos de encuentro y reflexión que permitan interiorizar rasgos de la Espiritualidad Ignaciana en las diversas dimensiones de la vida cotidiana, para enriquecer  la labor como parte de la Comunidad Educativa Javeriana, explorando rasgos como Principio y Fundamento, Pausa Ignaciana, “Sentir y Gustar de las cosas internamente”, “Salvar la proposición del prójimo”, “Cura </a:t>
            </a:r>
            <a:r>
              <a:rPr lang="es-ES" sz="1800" dirty="0" err="1"/>
              <a:t>Personalis</a:t>
            </a:r>
            <a:r>
              <a:rPr lang="es-ES" sz="1800" dirty="0"/>
              <a:t>” y Discernimiento. </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De la manera más atenta me permito informar que hay nuevos horarios para las capacitaciones sobre el registro de las actividades en Investigar PUJ.</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6</a:t>
            </a:fld>
            <a:endParaRPr lang="es-CO"/>
          </a:p>
        </p:txBody>
      </p:sp>
    </p:spTree>
    <p:extLst>
      <p:ext uri="{BB962C8B-B14F-4D97-AF65-F5344CB8AC3E}">
        <p14:creationId xmlns:p14="http://schemas.microsoft.com/office/powerpoint/2010/main" val="6221313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CO" sz="1800" dirty="0"/>
              <a:t>Se admitirá a la Orden Javeriana a la profesora de la Facultad de Filosofía </a:t>
            </a:r>
            <a:r>
              <a:rPr lang="es-ES" sz="1800" dirty="0"/>
              <a:t>Angela Calvo de Saavedra.</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Pensar En Publico invita a " Jornadas Transiciones En Perspectiva Crítica Y Feminista 2019</a:t>
            </a:r>
            <a:endParaRPr lang="es-CO" sz="1800" dirty="0"/>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7</a:t>
            </a:fld>
            <a:endParaRPr lang="es-CO"/>
          </a:p>
        </p:txBody>
      </p:sp>
    </p:spTree>
    <p:extLst>
      <p:ext uri="{BB962C8B-B14F-4D97-AF65-F5344CB8AC3E}">
        <p14:creationId xmlns:p14="http://schemas.microsoft.com/office/powerpoint/2010/main" val="909588810"/>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Asistencia para la Creación Artística de la Vicerrectoría de Investigación te invita a: Crear en la academia - Charla 3° Construcción de estados del arte en proyectos de investigación-creación.</a:t>
            </a:r>
            <a:endParaRPr lang="es-CO" sz="1800" dirty="0"/>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Cámara Colombiana del Libro, el comité gremial más importante del sector del libro, invitó de nuevo a la Editorial Pontificia Universidad Javeriana a ser parte de la Junta Directiva para evaluar e impulsar el desarrollo de la actividad editorial en Colombia.</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8</a:t>
            </a:fld>
            <a:endParaRPr lang="es-CO"/>
          </a:p>
        </p:txBody>
      </p:sp>
    </p:spTree>
    <p:extLst>
      <p:ext uri="{BB962C8B-B14F-4D97-AF65-F5344CB8AC3E}">
        <p14:creationId xmlns:p14="http://schemas.microsoft.com/office/powerpoint/2010/main" val="2490121493"/>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arcador de contenido"/>
          <p:cNvSpPr>
            <a:spLocks noGrp="1"/>
          </p:cNvSpPr>
          <p:nvPr>
            <p:ph sz="half" idx="1"/>
          </p:nvPr>
        </p:nvSpPr>
        <p:spPr>
          <a:xfrm>
            <a:off x="432645" y="473063"/>
            <a:ext cx="4038600" cy="5626121"/>
          </a:xfrm>
        </p:spPr>
        <p:style>
          <a:lnRef idx="1">
            <a:schemeClr val="accent1"/>
          </a:lnRef>
          <a:fillRef idx="2">
            <a:schemeClr val="accent1"/>
          </a:fillRef>
          <a:effectRef idx="1">
            <a:schemeClr val="accent1"/>
          </a:effectRef>
          <a:fontRef idx="minor">
            <a:schemeClr val="dk1"/>
          </a:fontRef>
        </p:style>
        <p:txBody>
          <a:bodyPr anchor="ctr">
            <a:normAutofit/>
          </a:bodyPr>
          <a:lstStyle/>
          <a:p>
            <a:r>
              <a:rPr lang="es-ES" sz="1800" dirty="0"/>
              <a:t>La actividad, que hace parte de las XXVII Olimpiadas Javerianas, se realizó el 12 de abril con 43 participantes javerianos divididos en tres categorías: mujeres, novatos y expertos, quienes compitieron en ciclismo de ruta y ciclo-montañismo.</a:t>
            </a:r>
          </a:p>
        </p:txBody>
      </p:sp>
      <p:sp>
        <p:nvSpPr>
          <p:cNvPr id="6" name="5 Marcador de contenido"/>
          <p:cNvSpPr>
            <a:spLocks noGrp="1"/>
          </p:cNvSpPr>
          <p:nvPr>
            <p:ph sz="half" idx="2"/>
          </p:nvPr>
        </p:nvSpPr>
        <p:spPr>
          <a:xfrm>
            <a:off x="4786314" y="500042"/>
            <a:ext cx="3900486" cy="5626121"/>
          </a:xfrm>
        </p:spPr>
        <p:style>
          <a:lnRef idx="1">
            <a:schemeClr val="accent2"/>
          </a:lnRef>
          <a:fillRef idx="2">
            <a:schemeClr val="accent2"/>
          </a:fillRef>
          <a:effectRef idx="1">
            <a:schemeClr val="accent2"/>
          </a:effectRef>
          <a:fontRef idx="minor">
            <a:schemeClr val="dk1"/>
          </a:fontRef>
        </p:style>
        <p:txBody>
          <a:bodyPr anchor="ctr">
            <a:normAutofit/>
          </a:bodyPr>
          <a:lstStyle/>
          <a:p>
            <a:r>
              <a:rPr lang="es-ES" sz="1800" dirty="0"/>
              <a:t>La Dirección de Gestión Humana informa que ya se encuentra disponible "La sala amiga de la familia lactante", espacio dispuesto para las madres de la comunidad educativa javeriana que requieran de manera cómoda y privada extraer y conservar la leche materna bajo normas técnicas de seguridad.</a:t>
            </a:r>
          </a:p>
        </p:txBody>
      </p:sp>
      <p:sp>
        <p:nvSpPr>
          <p:cNvPr id="10" name="9 Flecha abajo"/>
          <p:cNvSpPr/>
          <p:nvPr/>
        </p:nvSpPr>
        <p:spPr>
          <a:xfrm>
            <a:off x="4357686" y="214290"/>
            <a:ext cx="484632" cy="6143668"/>
          </a:xfrm>
          <a:prstGeom prst="down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1" name="10 Flecha derecha"/>
          <p:cNvSpPr/>
          <p:nvPr/>
        </p:nvSpPr>
        <p:spPr>
          <a:xfrm>
            <a:off x="4714876" y="142852"/>
            <a:ext cx="4214842" cy="484632"/>
          </a:xfrm>
          <a:prstGeom prst="righ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2" name="11 Flecha izquierda"/>
          <p:cNvSpPr/>
          <p:nvPr/>
        </p:nvSpPr>
        <p:spPr>
          <a:xfrm>
            <a:off x="285720" y="142852"/>
            <a:ext cx="4193118" cy="484632"/>
          </a:xfrm>
          <a:prstGeom prst="leftArrow">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p>
        </p:txBody>
      </p:sp>
      <p:sp>
        <p:nvSpPr>
          <p:cNvPr id="13" name="12 Igual que"/>
          <p:cNvSpPr/>
          <p:nvPr/>
        </p:nvSpPr>
        <p:spPr>
          <a:xfrm>
            <a:off x="0" y="5943600"/>
            <a:ext cx="500066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14" name="13 Igual que"/>
          <p:cNvSpPr/>
          <p:nvPr/>
        </p:nvSpPr>
        <p:spPr>
          <a:xfrm>
            <a:off x="4214810" y="5943600"/>
            <a:ext cx="4929190" cy="914400"/>
          </a:xfrm>
          <a:prstGeom prst="mathEqual">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s-CO">
              <a:solidFill>
                <a:schemeClr val="tx1"/>
              </a:solidFill>
            </a:endParaRPr>
          </a:p>
        </p:txBody>
      </p:sp>
      <p:sp>
        <p:nvSpPr>
          <p:cNvPr id="2" name="Slide Number Placeholder 1"/>
          <p:cNvSpPr>
            <a:spLocks noGrp="1"/>
          </p:cNvSpPr>
          <p:nvPr>
            <p:ph type="sldNum" sz="quarter" idx="12"/>
          </p:nvPr>
        </p:nvSpPr>
        <p:spPr/>
        <p:txBody>
          <a:bodyPr/>
          <a:lstStyle/>
          <a:p>
            <a:fld id="{87159146-41A3-4BE1-A659-FD07DAF1089F}" type="slidenum">
              <a:rPr lang="es-CO" smtClean="0"/>
              <a:pPr/>
              <a:t>9</a:t>
            </a:fld>
            <a:endParaRPr lang="es-CO"/>
          </a:p>
        </p:txBody>
      </p:sp>
    </p:spTree>
    <p:extLst>
      <p:ext uri="{BB962C8B-B14F-4D97-AF65-F5344CB8AC3E}">
        <p14:creationId xmlns:p14="http://schemas.microsoft.com/office/powerpoint/2010/main" val="726733952"/>
      </p:ext>
    </p:extLst>
  </p:cSld>
  <p:clrMapOvr>
    <a:masterClrMapping/>
  </p:clrMapOvr>
  <p:transition advTm="20000"/>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4" fill="hold" grpId="0" nodeType="with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wipe(down)">
                                      <p:cBhvr>
                                        <p:cTn id="7" dur="500"/>
                                        <p:tgtEl>
                                          <p:spTgt spid="12"/>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11"/>
                                        </p:tgtEl>
                                        <p:attrNameLst>
                                          <p:attrName>style.visibility</p:attrName>
                                        </p:attrNameLst>
                                      </p:cBhvr>
                                      <p:to>
                                        <p:strVal val="visible"/>
                                      </p:to>
                                    </p:set>
                                    <p:animEffect transition="in" filter="wipe(down)">
                                      <p:cBhvr>
                                        <p:cTn id="11" dur="500"/>
                                        <p:tgtEl>
                                          <p:spTgt spid="11"/>
                                        </p:tgtEl>
                                      </p:cBhvr>
                                    </p:animEffect>
                                  </p:childTnLst>
                                </p:cTn>
                              </p:par>
                            </p:childTnLst>
                          </p:cTn>
                        </p:par>
                        <p:par>
                          <p:cTn id="12" fill="hold">
                            <p:stCondLst>
                              <p:cond delay="1000"/>
                            </p:stCondLst>
                            <p:childTnLst>
                              <p:par>
                                <p:cTn id="13" presetID="22" presetClass="entr" presetSubtype="4" fill="hold" grpId="0" nodeType="afterEffect">
                                  <p:stCondLst>
                                    <p:cond delay="0"/>
                                  </p:stCondLst>
                                  <p:childTnLst>
                                    <p:set>
                                      <p:cBhvr>
                                        <p:cTn id="14" dur="1" fill="hold">
                                          <p:stCondLst>
                                            <p:cond delay="0"/>
                                          </p:stCondLst>
                                        </p:cTn>
                                        <p:tgtEl>
                                          <p:spTgt spid="10"/>
                                        </p:tgtEl>
                                        <p:attrNameLst>
                                          <p:attrName>style.visibility</p:attrName>
                                        </p:attrNameLst>
                                      </p:cBhvr>
                                      <p:to>
                                        <p:strVal val="visible"/>
                                      </p:to>
                                    </p:set>
                                    <p:animEffect transition="in" filter="wipe(down)">
                                      <p:cBhvr>
                                        <p:cTn id="15" dur="500"/>
                                        <p:tgtEl>
                                          <p:spTgt spid="10"/>
                                        </p:tgtEl>
                                      </p:cBhvr>
                                    </p:animEffect>
                                  </p:childTnLst>
                                </p:cTn>
                              </p:par>
                            </p:childTnLst>
                          </p:cTn>
                        </p:par>
                        <p:par>
                          <p:cTn id="16" fill="hold">
                            <p:stCondLst>
                              <p:cond delay="1500"/>
                            </p:stCondLst>
                            <p:childTnLst>
                              <p:par>
                                <p:cTn id="17" presetID="2" presetClass="entr" presetSubtype="4" fill="hold" grpId="0" nodeType="afterEffect">
                                  <p:stCondLst>
                                    <p:cond delay="0"/>
                                  </p:stCondLst>
                                  <p:childTnLst>
                                    <p:set>
                                      <p:cBhvr>
                                        <p:cTn id="18" dur="1" fill="hold">
                                          <p:stCondLst>
                                            <p:cond delay="0"/>
                                          </p:stCondLst>
                                        </p:cTn>
                                        <p:tgtEl>
                                          <p:spTgt spid="5">
                                            <p:bg/>
                                          </p:spTgt>
                                        </p:tgtEl>
                                        <p:attrNameLst>
                                          <p:attrName>style.visibility</p:attrName>
                                        </p:attrNameLst>
                                      </p:cBhvr>
                                      <p:to>
                                        <p:strVal val="visible"/>
                                      </p:to>
                                    </p:set>
                                    <p:anim calcmode="lin" valueType="num">
                                      <p:cBhvr additive="base">
                                        <p:cTn id="19" dur="2000" fill="hold"/>
                                        <p:tgtEl>
                                          <p:spTgt spid="5">
                                            <p:bg/>
                                          </p:spTgt>
                                        </p:tgtEl>
                                        <p:attrNameLst>
                                          <p:attrName>ppt_x</p:attrName>
                                        </p:attrNameLst>
                                      </p:cBhvr>
                                      <p:tavLst>
                                        <p:tav tm="0">
                                          <p:val>
                                            <p:strVal val="#ppt_x"/>
                                          </p:val>
                                        </p:tav>
                                        <p:tav tm="100000">
                                          <p:val>
                                            <p:strVal val="#ppt_x"/>
                                          </p:val>
                                        </p:tav>
                                      </p:tavLst>
                                    </p:anim>
                                    <p:anim calcmode="lin" valueType="num">
                                      <p:cBhvr additive="base">
                                        <p:cTn id="20" dur="2000" fill="hold"/>
                                        <p:tgtEl>
                                          <p:spTgt spid="5">
                                            <p:bg/>
                                          </p:spTgt>
                                        </p:tgtEl>
                                        <p:attrNameLst>
                                          <p:attrName>ppt_y</p:attrName>
                                        </p:attrNameLst>
                                      </p:cBhvr>
                                      <p:tavLst>
                                        <p:tav tm="0">
                                          <p:val>
                                            <p:strVal val="1+#ppt_h/2"/>
                                          </p:val>
                                        </p:tav>
                                        <p:tav tm="100000">
                                          <p:val>
                                            <p:strVal val="#ppt_y"/>
                                          </p:val>
                                        </p:tav>
                                      </p:tavLst>
                                    </p:anim>
                                  </p:childTnLst>
                                </p:cTn>
                              </p:par>
                            </p:childTnLst>
                          </p:cTn>
                        </p:par>
                        <p:par>
                          <p:cTn id="21" fill="hold">
                            <p:stCondLst>
                              <p:cond delay="3500"/>
                            </p:stCondLst>
                            <p:childTnLst>
                              <p:par>
                                <p:cTn id="22" presetID="2" presetClass="entr" presetSubtype="4" fill="hold" grpId="0" nodeType="afterEffect">
                                  <p:stCondLst>
                                    <p:cond delay="0"/>
                                  </p:stCondLst>
                                  <p:childTnLst>
                                    <p:set>
                                      <p:cBhvr>
                                        <p:cTn id="23" dur="1" fill="hold">
                                          <p:stCondLst>
                                            <p:cond delay="0"/>
                                          </p:stCondLst>
                                        </p:cTn>
                                        <p:tgtEl>
                                          <p:spTgt spid="5">
                                            <p:txEl>
                                              <p:pRg st="0" end="0"/>
                                            </p:txEl>
                                          </p:spTgt>
                                        </p:tgtEl>
                                        <p:attrNameLst>
                                          <p:attrName>style.visibility</p:attrName>
                                        </p:attrNameLst>
                                      </p:cBhvr>
                                      <p:to>
                                        <p:strVal val="visible"/>
                                      </p:to>
                                    </p:set>
                                    <p:anim calcmode="lin" valueType="num">
                                      <p:cBhvr additive="base">
                                        <p:cTn id="24" dur="2000" fill="hold"/>
                                        <p:tgtEl>
                                          <p:spTgt spid="5">
                                            <p:txEl>
                                              <p:pRg st="0" end="0"/>
                                            </p:txEl>
                                          </p:spTgt>
                                        </p:tgtEl>
                                        <p:attrNameLst>
                                          <p:attrName>ppt_x</p:attrName>
                                        </p:attrNameLst>
                                      </p:cBhvr>
                                      <p:tavLst>
                                        <p:tav tm="0">
                                          <p:val>
                                            <p:strVal val="#ppt_x"/>
                                          </p:val>
                                        </p:tav>
                                        <p:tav tm="100000">
                                          <p:val>
                                            <p:strVal val="#ppt_x"/>
                                          </p:val>
                                        </p:tav>
                                      </p:tavLst>
                                    </p:anim>
                                    <p:anim calcmode="lin" valueType="num">
                                      <p:cBhvr additive="base">
                                        <p:cTn id="25" dur="2000" fill="hold"/>
                                        <p:tgtEl>
                                          <p:spTgt spid="5">
                                            <p:txEl>
                                              <p:pRg st="0" end="0"/>
                                            </p:txEl>
                                          </p:spTgt>
                                        </p:tgtEl>
                                        <p:attrNameLst>
                                          <p:attrName>ppt_y</p:attrName>
                                        </p:attrNameLst>
                                      </p:cBhvr>
                                      <p:tavLst>
                                        <p:tav tm="0">
                                          <p:val>
                                            <p:strVal val="1+#ppt_h/2"/>
                                          </p:val>
                                        </p:tav>
                                        <p:tav tm="100000">
                                          <p:val>
                                            <p:strVal val="#ppt_y"/>
                                          </p:val>
                                        </p:tav>
                                      </p:tavLst>
                                    </p:anim>
                                  </p:childTnLst>
                                </p:cTn>
                              </p:par>
                            </p:childTnLst>
                          </p:cTn>
                        </p:par>
                        <p:par>
                          <p:cTn id="26" fill="hold">
                            <p:stCondLst>
                              <p:cond delay="5500"/>
                            </p:stCondLst>
                            <p:childTnLst>
                              <p:par>
                                <p:cTn id="27" presetID="2" presetClass="entr" presetSubtype="4" fill="hold" grpId="0" nodeType="afterEffect">
                                  <p:stCondLst>
                                    <p:cond delay="0"/>
                                  </p:stCondLst>
                                  <p:childTnLst>
                                    <p:set>
                                      <p:cBhvr>
                                        <p:cTn id="28" dur="1" fill="hold">
                                          <p:stCondLst>
                                            <p:cond delay="0"/>
                                          </p:stCondLst>
                                        </p:cTn>
                                        <p:tgtEl>
                                          <p:spTgt spid="6">
                                            <p:bg/>
                                          </p:spTgt>
                                        </p:tgtEl>
                                        <p:attrNameLst>
                                          <p:attrName>style.visibility</p:attrName>
                                        </p:attrNameLst>
                                      </p:cBhvr>
                                      <p:to>
                                        <p:strVal val="visible"/>
                                      </p:to>
                                    </p:set>
                                    <p:anim calcmode="lin" valueType="num">
                                      <p:cBhvr additive="base">
                                        <p:cTn id="29" dur="2000" fill="hold"/>
                                        <p:tgtEl>
                                          <p:spTgt spid="6">
                                            <p:bg/>
                                          </p:spTgt>
                                        </p:tgtEl>
                                        <p:attrNameLst>
                                          <p:attrName>ppt_x</p:attrName>
                                        </p:attrNameLst>
                                      </p:cBhvr>
                                      <p:tavLst>
                                        <p:tav tm="0">
                                          <p:val>
                                            <p:strVal val="#ppt_x"/>
                                          </p:val>
                                        </p:tav>
                                        <p:tav tm="100000">
                                          <p:val>
                                            <p:strVal val="#ppt_x"/>
                                          </p:val>
                                        </p:tav>
                                      </p:tavLst>
                                    </p:anim>
                                    <p:anim calcmode="lin" valueType="num">
                                      <p:cBhvr additive="base">
                                        <p:cTn id="30" dur="2000" fill="hold"/>
                                        <p:tgtEl>
                                          <p:spTgt spid="6">
                                            <p:bg/>
                                          </p:spTgt>
                                        </p:tgtEl>
                                        <p:attrNameLst>
                                          <p:attrName>ppt_y</p:attrName>
                                        </p:attrNameLst>
                                      </p:cBhvr>
                                      <p:tavLst>
                                        <p:tav tm="0">
                                          <p:val>
                                            <p:strVal val="1+#ppt_h/2"/>
                                          </p:val>
                                        </p:tav>
                                        <p:tav tm="100000">
                                          <p:val>
                                            <p:strVal val="#ppt_y"/>
                                          </p:val>
                                        </p:tav>
                                      </p:tavLst>
                                    </p:anim>
                                  </p:childTnLst>
                                </p:cTn>
                              </p:par>
                            </p:childTnLst>
                          </p:cTn>
                        </p:par>
                        <p:par>
                          <p:cTn id="31" fill="hold">
                            <p:stCondLst>
                              <p:cond delay="7500"/>
                            </p:stCondLst>
                            <p:childTnLst>
                              <p:par>
                                <p:cTn id="32" presetID="2" presetClass="entr" presetSubtype="4" fill="hold" grpId="0" nodeType="afterEffect">
                                  <p:stCondLst>
                                    <p:cond delay="0"/>
                                  </p:stCondLst>
                                  <p:childTnLst>
                                    <p:set>
                                      <p:cBhvr>
                                        <p:cTn id="33" dur="1" fill="hold">
                                          <p:stCondLst>
                                            <p:cond delay="0"/>
                                          </p:stCondLst>
                                        </p:cTn>
                                        <p:tgtEl>
                                          <p:spTgt spid="6">
                                            <p:txEl>
                                              <p:pRg st="0" end="0"/>
                                            </p:txEl>
                                          </p:spTgt>
                                        </p:tgtEl>
                                        <p:attrNameLst>
                                          <p:attrName>style.visibility</p:attrName>
                                        </p:attrNameLst>
                                      </p:cBhvr>
                                      <p:to>
                                        <p:strVal val="visible"/>
                                      </p:to>
                                    </p:set>
                                    <p:anim calcmode="lin" valueType="num">
                                      <p:cBhvr additive="base">
                                        <p:cTn id="34" dur="2000" fill="hold"/>
                                        <p:tgtEl>
                                          <p:spTgt spid="6">
                                            <p:txEl>
                                              <p:pRg st="0" end="0"/>
                                            </p:txEl>
                                          </p:spTgt>
                                        </p:tgtEl>
                                        <p:attrNameLst>
                                          <p:attrName>ppt_x</p:attrName>
                                        </p:attrNameLst>
                                      </p:cBhvr>
                                      <p:tavLst>
                                        <p:tav tm="0">
                                          <p:val>
                                            <p:strVal val="#ppt_x"/>
                                          </p:val>
                                        </p:tav>
                                        <p:tav tm="100000">
                                          <p:val>
                                            <p:strVal val="#ppt_x"/>
                                          </p:val>
                                        </p:tav>
                                      </p:tavLst>
                                    </p:anim>
                                    <p:anim calcmode="lin" valueType="num">
                                      <p:cBhvr additive="base">
                                        <p:cTn id="35" dur="2000" fill="hold"/>
                                        <p:tgtEl>
                                          <p:spTgt spid="6">
                                            <p:txEl>
                                              <p:pRg st="0" end="0"/>
                                            </p:txEl>
                                          </p:spTgt>
                                        </p:tgtEl>
                                        <p:attrNameLst>
                                          <p:attrName>ppt_y</p:attrName>
                                        </p:attrNameLst>
                                      </p:cBhvr>
                                      <p:tavLst>
                                        <p:tav tm="0">
                                          <p:val>
                                            <p:strVal val="1+#ppt_h/2"/>
                                          </p:val>
                                        </p:tav>
                                        <p:tav tm="100000">
                                          <p:val>
                                            <p:strVal val="#ppt_y"/>
                                          </p:val>
                                        </p:tav>
                                      </p:tavLst>
                                    </p:anim>
                                  </p:childTnLst>
                                </p:cTn>
                              </p:par>
                            </p:childTnLst>
                          </p:cTn>
                        </p:par>
                        <p:par>
                          <p:cTn id="36" fill="hold">
                            <p:stCondLst>
                              <p:cond delay="9500"/>
                            </p:stCondLst>
                            <p:childTnLst>
                              <p:par>
                                <p:cTn id="37" presetID="22" presetClass="entr" presetSubtype="4" fill="hold" grpId="0" nodeType="after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wipe(down)">
                                      <p:cBhvr>
                                        <p:cTn id="39" dur="500"/>
                                        <p:tgtEl>
                                          <p:spTgt spid="13"/>
                                        </p:tgtEl>
                                      </p:cBhvr>
                                    </p:animEffect>
                                  </p:childTnLst>
                                </p:cTn>
                              </p:par>
                            </p:childTnLst>
                          </p:cTn>
                        </p:par>
                        <p:par>
                          <p:cTn id="40" fill="hold">
                            <p:stCondLst>
                              <p:cond delay="10000"/>
                            </p:stCondLst>
                            <p:childTnLst>
                              <p:par>
                                <p:cTn id="41" presetID="22" presetClass="entr" presetSubtype="4" fill="hold" grpId="0" nodeType="afterEffect">
                                  <p:stCondLst>
                                    <p:cond delay="0"/>
                                  </p:stCondLst>
                                  <p:childTnLst>
                                    <p:set>
                                      <p:cBhvr>
                                        <p:cTn id="42" dur="1" fill="hold">
                                          <p:stCondLst>
                                            <p:cond delay="0"/>
                                          </p:stCondLst>
                                        </p:cTn>
                                        <p:tgtEl>
                                          <p:spTgt spid="14"/>
                                        </p:tgtEl>
                                        <p:attrNameLst>
                                          <p:attrName>style.visibility</p:attrName>
                                        </p:attrNameLst>
                                      </p:cBhvr>
                                      <p:to>
                                        <p:strVal val="visible"/>
                                      </p:to>
                                    </p:set>
                                    <p:animEffect transition="in" filter="wipe(down)">
                                      <p:cBhvr>
                                        <p:cTn id="43" dur="50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animBg="1"/>
      <p:bldP spid="6" grpId="0" build="p" animBg="1"/>
      <p:bldP spid="10" grpId="0" animBg="1"/>
      <p:bldP spid="11" grpId="0" animBg="1"/>
      <p:bldP spid="12" grpId="0" animBg="1"/>
      <p:bldP spid="13" grpId="0" animBg="1"/>
      <p:bldP spid="14" grpId="0" animBg="1"/>
    </p:bldLst>
  </p:timing>
</p:sld>
</file>

<file path=ppt/tags/tag1.xml><?xml version="1.0" encoding="utf-8"?>
<p:tagLst xmlns:a="http://schemas.openxmlformats.org/drawingml/2006/main" xmlns:r="http://schemas.openxmlformats.org/officeDocument/2006/relationships" xmlns:p="http://schemas.openxmlformats.org/presentationml/2006/main">
  <p:tag name="MAY_IGNORE_UCW" val="true"/>
  <p:tag name="PPT/SLIDES/SLIDE4.XML" val="2291594934"/>
  <p:tag name="PPT/SLIDES/SLIDE3.XML" val="553782648"/>
  <p:tag name="PPT/SLIDES/SLIDE1.XML" val="1638832511"/>
  <p:tag name="PPT/SLIDES/SLIDE2.XML" val="4244930028"/>
  <p:tag name="PPT/SLIDES/SLIDE11.XML" val="449740757"/>
  <p:tag name="PPT/SLIDES/SLIDE5.XML" val="3122504530"/>
  <p:tag name="PPT/SLIDES/SLIDE7.XML" val="2727836212"/>
  <p:tag name="PPT/SLIDES/SLIDE10.XML" val="1336846620"/>
  <p:tag name="PPT/SLIDES/SLIDE6.XML" val="1631584822"/>
  <p:tag name="PPT/SLIDES/SLIDE8.XML" val="499985182"/>
  <p:tag name="PPT/SLIDES/SLIDE9.XML" val="1552797170"/>
  <p:tag name="PPT/SLIDEMASTERS/SLIDEMASTER1.XML" val="3207780695"/>
  <p:tag name="PPT/SLIDELAYOUTS/SLIDELAYOUT1.XML" val="2641385033"/>
  <p:tag name="PPT/SLIDELAYOUTS/SLIDELAYOUT9.XML" val="2369856719"/>
  <p:tag name="PPT/SLIDELAYOUTS/SLIDELAYOUT10.XML" val="1724842050"/>
  <p:tag name="PPT/SLIDELAYOUTS/SLIDELAYOUT11.XML" val="193625284"/>
  <p:tag name="PPT/NOTESSLIDES/NOTESSLIDE2.XML" val="1855060154"/>
  <p:tag name="PPT/SLIDELAYOUTS/SLIDELAYOUT8.XML" val="1877122741"/>
  <p:tag name="PPT/SLIDELAYOUTS/SLIDELAYOUT7.XML" val="103397194"/>
  <p:tag name="PPT/SLIDELAYOUTS/SLIDELAYOUT6.XML" val="235094383"/>
  <p:tag name="PPT/SLIDELAYOUTS/SLIDELAYOUT2.XML" val="2329172593"/>
  <p:tag name="PPT/SLIDELAYOUTS/SLIDELAYOUT3.XML" val="327613468"/>
  <p:tag name="PPT/SLIDELAYOUTS/SLIDELAYOUT4.XML" val="981019557"/>
  <p:tag name="PPT/SLIDELAYOUTS/SLIDELAYOUT5.XML" val="3216187600"/>
  <p:tag name="PPT/NOTESSLIDES/NOTESSLIDE3.XML" val="2372583568"/>
  <p:tag name="PPT/NOTESSLIDES/NOTESSLIDE1.XML" val="1140942734"/>
  <p:tag name="PPT/NOTESSLIDES/NOTESSLIDE5.XML" val="26109653"/>
  <p:tag name="PPT/NOTESSLIDES/NOTESSLIDE11.XML" val="1102111873"/>
  <p:tag name="PPT/NOTESSLIDES/NOTESSLIDE10.XML" val="2389294061"/>
  <p:tag name="PPT/NOTESSLIDES/NOTESSLIDE9.XML" val="109717350"/>
  <p:tag name="PPT/NOTESSLIDES/NOTESSLIDE8.XML" val="2337061187"/>
  <p:tag name="PPT/NOTESSLIDES/NOTESSLIDE4.XML" val="896912543"/>
  <p:tag name="PPT/NOTESSLIDES/NOTESSLIDE6.XML" val="1332187113"/>
  <p:tag name="PPT/NOTESSLIDES/NOTESSLIDE7.XML" val="2737095226"/>
  <p:tag name="PPT/THEME/THEME1.XML" val="3024081144"/>
  <p:tag name="PPT/MEDIA/IMAGE1.JPEG" val="3752100539"/>
  <p:tag name="PPT/MEDIA/IMAGE2.JPEG" val="2800631276"/>
  <p:tag name="PPT/THEME/THEME2.XML" val="3165502312"/>
  <p:tag name="PPT/NOTESMASTERS/NOTESMASTER1.XML" val="891622993"/>
</p:tagLst>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Viajes">
  <a:themeElements>
    <a:clrScheme name="Viajes">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Viajes">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Viajes">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ppt/theme/theme2.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2481</TotalTime>
  <Words>746</Words>
  <Application>Microsoft Office PowerPoint</Application>
  <PresentationFormat>Presentación en pantalla (4:3)</PresentationFormat>
  <Paragraphs>40</Paragraphs>
  <Slides>10</Slides>
  <Notes>10</Notes>
  <HiddenSlides>0</HiddenSlides>
  <MMClips>0</MMClips>
  <ScaleCrop>false</ScaleCrop>
  <HeadingPairs>
    <vt:vector size="6" baseType="variant">
      <vt:variant>
        <vt:lpstr>Fuentes usadas</vt:lpstr>
      </vt:variant>
      <vt:variant>
        <vt:i4>5</vt:i4>
      </vt:variant>
      <vt:variant>
        <vt:lpstr>Tema</vt:lpstr>
      </vt:variant>
      <vt:variant>
        <vt:i4>1</vt:i4>
      </vt:variant>
      <vt:variant>
        <vt:lpstr>Títulos de diapositiva</vt:lpstr>
      </vt:variant>
      <vt:variant>
        <vt:i4>10</vt:i4>
      </vt:variant>
    </vt:vector>
  </HeadingPairs>
  <TitlesOfParts>
    <vt:vector size="16" baseType="lpstr">
      <vt:lpstr>Bradley Hand ITC</vt:lpstr>
      <vt:lpstr>Calibri</vt:lpstr>
      <vt:lpstr>Franklin Gothic Book</vt:lpstr>
      <vt:lpstr>Franklin Gothic Medium</vt:lpstr>
      <vt:lpstr>Wingdings 2</vt:lpstr>
      <vt:lpstr>Viajes</vt:lpstr>
      <vt:lpstr>Registro contable</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lpstr>Presentación de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Registro contable</dc:title>
  <dc:creator>Hernando Bermúdez Gómez</dc:creator>
  <cp:lastModifiedBy>Hernando Bermúdez Gómez</cp:lastModifiedBy>
  <cp:revision>198</cp:revision>
  <dcterms:modified xsi:type="dcterms:W3CDTF">2019-04-13T22:55:19Z</dcterms:modified>
</cp:coreProperties>
</file>