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60" r:id="rId3"/>
    <p:sldId id="261" r:id="rId4"/>
    <p:sldId id="262" r:id="rId5"/>
  </p:sldIdLst>
  <p:sldSz cx="9144000" cy="6858000" type="screen4x3"/>
  <p:notesSz cx="6858000" cy="9144000"/>
  <p:custDataLst>
    <p:tags r:id="rId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20/04/2019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59996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497675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20/04/2019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20/04/2019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20/04/2019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20/04/2019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20/04/2019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20/04/2019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20/04/2019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20/04/2019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20/04/2019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20/04/2019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5ndIunuPgFk?list=PLoRLK-0MlLuNi43tuCCQdLMqVvNzPAAw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425, 22 de abril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682- Contrapartida 4264 a 4279 - Registro Contable 424.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t>
            </a:r>
            <a:r>
              <a:rPr lang="es-ES" sz="1800" dirty="0"/>
              <a:t>Facultad de Ing. Industrial y de Sistemas de la Universidad Nacional de Ingeniería del Perú hospedará la próxima edición del Congreso Internacional en SCM en una Economía Global liderado por el Departamento de Ciencias Contables de la Universidad Javeriana, sede Bogotá.</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Fuimos invitados a </a:t>
            </a:r>
            <a:r>
              <a:rPr lang="es-ES" sz="1800" dirty="0"/>
              <a:t>Pensar en Publico " Jornadas: Transiciones Políticas en Perspectivas Critica y Feminista”.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Ethos es un proyecto del Archivo Histórico Javeriano, Juan Manuel Pacheco, S.J., la Secretaría General y el Centro Ático de la Pontificia Universidad Javeriana, que rinde homenaje a diferentes personajes que han dejado huella en la Universidad, a través de sus historias de vida. Véase: </a:t>
            </a:r>
            <a:r>
              <a:rPr lang="es-CO" sz="1800" u="sng" dirty="0">
                <a:solidFill>
                  <a:srgbClr val="5B677D"/>
                </a:solidFill>
                <a:latin typeface="&amp;quot"/>
                <a:hlinkClick r:id="rId3">
                  <a:extLst>
                    <a:ext uri="{A12FA001-AC4F-418D-AE19-62706E023703}">
                      <ahyp:hlinkClr xmlns:ahyp="http://schemas.microsoft.com/office/drawing/2018/hyperlinkcolor" val="tx"/>
                    </a:ext>
                  </a:extLst>
                </a:hlinkClick>
              </a:rPr>
              <a:t>Eduardo Jiménez Ramírez</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923055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Terminó este periodo académico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María Eugenia Coronado ha sido nombrada recientemente directora general de la Fundación </a:t>
            </a:r>
            <a:r>
              <a:rPr lang="es-ES" sz="1800" dirty="0" err="1"/>
              <a:t>Naturgy</a:t>
            </a:r>
            <a:r>
              <a:rPr lang="es-ES" sz="1800" dirty="0"/>
              <a:t>, en sustitución de Martí </a:t>
            </a:r>
            <a:r>
              <a:rPr lang="es-ES" sz="1800" dirty="0" err="1"/>
              <a:t>Solà</a:t>
            </a:r>
            <a:r>
              <a:rPr lang="es-ES" sz="1800" dirty="0"/>
              <a:t>, que ocupaba el cargo desde 2013. María Eugenia Coronado, nueva directora general de la Fundación </a:t>
            </a:r>
            <a:r>
              <a:rPr lang="es-ES" sz="1800" dirty="0" err="1"/>
              <a:t>Naturgy</a:t>
            </a:r>
            <a:r>
              <a:rPr lang="es-ES" sz="1800" dirty="0"/>
              <a:t>. La nueva directora general de la Fundación </a:t>
            </a:r>
            <a:r>
              <a:rPr lang="es-ES" sz="1800" dirty="0" err="1"/>
              <a:t>Naturgy</a:t>
            </a:r>
            <a:r>
              <a:rPr lang="es-ES" sz="1800" dirty="0"/>
              <a:t> es licenciada en Contaduría Pública por la Pontificia Universidad Javeriana de Bogotá. Se incorporó a </a:t>
            </a:r>
            <a:r>
              <a:rPr lang="es-ES" sz="1800" dirty="0" err="1"/>
              <a:t>Naturgy</a:t>
            </a:r>
            <a:r>
              <a:rPr lang="es-ES" sz="1800" dirty="0"/>
              <a:t> en 2001, como directora Económico-Financiera de varios negocios en Latinoamérica, informó la </a:t>
            </a:r>
            <a:r>
              <a:rPr lang="es-ES" sz="1800"/>
              <a:t>institución.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386608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2515</TotalTime>
  <Words>244</Words>
  <Application>Microsoft Office PowerPoint</Application>
  <PresentationFormat>Presentación en pantalla (4:3)</PresentationFormat>
  <Paragraphs>16</Paragraphs>
  <Slides>4</Slides>
  <Notes>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&amp;quot</vt: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203</cp:revision>
  <dcterms:modified xsi:type="dcterms:W3CDTF">2019-04-20T22:54:54Z</dcterms:modified>
</cp:coreProperties>
</file>