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1"/>
  </p:notesMasterIdLst>
  <p:sldIdLst>
    <p:sldId id="256" r:id="rId2"/>
    <p:sldId id="260" r:id="rId3"/>
    <p:sldId id="261" r:id="rId4"/>
    <p:sldId id="262" r:id="rId5"/>
    <p:sldId id="263" r:id="rId6"/>
    <p:sldId id="264" r:id="rId7"/>
    <p:sldId id="265" r:id="rId8"/>
    <p:sldId id="266" r:id="rId9"/>
    <p:sldId id="267" r:id="rId10"/>
  </p:sldIdLst>
  <p:sldSz cx="9144000" cy="6858000" type="screen4x3"/>
  <p:notesSz cx="6858000" cy="9144000"/>
  <p:custDataLst>
    <p:tags r:id="rId12"/>
  </p:custDataLst>
  <p:defaultTextStyle>
    <a:defPPr lvl="0">
      <a:defRPr lang="es-CO"/>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69" autoAdjust="0"/>
    <p:restoredTop sz="94712" autoAdjust="0"/>
  </p:normalViewPr>
  <p:slideViewPr>
    <p:cSldViewPr snapToGrid="0">
      <p:cViewPr varScale="1">
        <p:scale>
          <a:sx n="108" d="100"/>
          <a:sy n="108" d="100"/>
        </p:scale>
        <p:origin x="1710" y="10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28/04/2019</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‹Nº›</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4087404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201574795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19600561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22493499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320211147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7</a:t>
            </a:fld>
            <a:endParaRPr lang="es-CO"/>
          </a:p>
        </p:txBody>
      </p:sp>
    </p:spTree>
    <p:extLst>
      <p:ext uri="{BB962C8B-B14F-4D97-AF65-F5344CB8AC3E}">
        <p14:creationId xmlns:p14="http://schemas.microsoft.com/office/powerpoint/2010/main" val="75353428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8</a:t>
            </a:fld>
            <a:endParaRPr lang="es-CO"/>
          </a:p>
        </p:txBody>
      </p:sp>
    </p:spTree>
    <p:extLst>
      <p:ext uri="{BB962C8B-B14F-4D97-AF65-F5344CB8AC3E}">
        <p14:creationId xmlns:p14="http://schemas.microsoft.com/office/powerpoint/2010/main" val="222729374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9</a:t>
            </a:fld>
            <a:endParaRPr lang="es-CO"/>
          </a:p>
        </p:txBody>
      </p:sp>
    </p:spTree>
    <p:extLst>
      <p:ext uri="{BB962C8B-B14F-4D97-AF65-F5344CB8AC3E}">
        <p14:creationId xmlns:p14="http://schemas.microsoft.com/office/powerpoint/2010/main" val="2468378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28/04/2019</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28/04/2019</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28/04/2019</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28/04/2019</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28/04/2019</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28/04/2019</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28/04/2019</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‹Nº›</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28/04/2019</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28/04/2019</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28/04/2019</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28/04/2019</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28/04/2019</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‹Nº›</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dirty="0"/>
              <a:t>Número 426, 29 de abril de 2019</a:t>
            </a:r>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Circularon Novitas 683 - Contrapartida 4280 a 4294 - Registro Contable 425.</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Por tercera ocasión se conversó sobre la posibilidad de realizar una investigación por los miembros de la Red para la Formación en Revisoría Fiscal.</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301340274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En Spatia se discutió sobre la conveniencia de reajustar los grupos II y III de los obligados a llevar contabilidad.</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t>El Instituto de Estudios Sociales y Culturales Pensar hace extensiva la invitación del lanzamiento del libro HISTORIA, NACIÓN Y HEGEMONÍA de la Investigadora y Directora Instituto Pensar de la Pontificia Universidad Javeriana Martha Lucia Marquez Restrepo.</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19271055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Recibimos </a:t>
            </a:r>
            <a:r>
              <a:rPr lang="es-ES" sz="1800" dirty="0"/>
              <a:t>la presentación empleada por Carolina Velásquez y Juan Guillermo </a:t>
            </a:r>
            <a:r>
              <a:rPr lang="es-ES" sz="1800" dirty="0" err="1"/>
              <a:t>Álvares</a:t>
            </a:r>
            <a:r>
              <a:rPr lang="es-ES" sz="1800" dirty="0"/>
              <a:t>, en el Conversatorio &amp; </a:t>
            </a:r>
            <a:r>
              <a:rPr lang="es-ES" sz="1800" dirty="0" err="1"/>
              <a:t>Brunch</a:t>
            </a:r>
            <a:r>
              <a:rPr lang="es-ES" sz="1800" dirty="0"/>
              <a:t>: “Cómo Acompañar a los estudiantes en situaciones de Ansiedad”.</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t>El Centro para el Aprendizaje, la Enseñanza y la Evaluación CAE+E tiene el gusto de invitarle a participar del Círculo de innovación No. 4 “Innovación sin barreras”. En esta ocasión, el taller será dirigido por Santiago Amador, asesor en innovación educativa para el Ministerio de Educación Nacional. </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334302456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fontScale="92500" lnSpcReduction="10000"/>
          </a:bodyPr>
          <a:lstStyle/>
          <a:p>
            <a:r>
              <a:rPr lang="es-ES" sz="1800" dirty="0"/>
              <a:t>Recuerde que se encuentra abierta la convocatoria de movilidad de profesores para realizar investigación con instituciones extranjeras. Esta convocatoria financia visitas cortas (5 días calendario) de profesores de planta javerianos a instituciones extranjeras, o visitas a la Pontificia Universidad Javeriana de investigadores vinculados a instituciones en el exterior.</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fontScale="92500" lnSpcReduction="10000"/>
          </a:bodyPr>
          <a:lstStyle/>
          <a:p>
            <a:r>
              <a:rPr lang="es-ES" sz="1800" dirty="0"/>
              <a:t>La Dirección de Innovación de la Vicerrectoría de Investigación, buscando promover espacios de discusión, diálogo y aprendizaje para que el componente de innovación y creatividad sea un eje fundamental en la docencia, la investigación y el servicio, ha venido implementando desde mayo de 2017 la contribución “Estructuración de un programa de formación en Creatividad e Innovación a los Semilleros de Investigación, que complemente e impacte su proceso de formación investigativa”.  Como parte de ésta se han desarrollado numerosas actividades que condujeron a la implementación del Programa de Formación en Creatividad dirigido a tutores, coordinadores y estudiantes de semilleros de investigación que se implementó durante 2018.</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822852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Se está socializando el proyecto ITER, nueva formar de gestionar la correspondencia de la Universidad.</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t>La Asistencia para la Creación Artística de la Vicerrectoría de Investigación te invita a la charla de Elaboración de presupuestos y cronogramas en proyectos de investigación-creación contaremos con la participación de Mónica Narvaez; secretaria de la facultad de Arquitectura y Diseño, Maria Fernanda Lopez; secretaria de la facultad de Artes, y Raquel Velasco secretaria de la facultad de Comunicación y Lenguaje.</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172055558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ES" sz="1800" dirty="0"/>
              <a:t>Pensar en Público 25 de abril: presentación documental La Casa de la Vida.</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t>Semana Javeriana 2019 - 20 de Abril al 3 de Mayo.</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13907345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ES" sz="1800" dirty="0"/>
              <a:t>Para la Dirección de Gestión Humana es muy grato comunicarles que se encuentran abiertas las solicitudes para Auxilio educativo para estudios de pregrado en la sede central de la Pontificia Universidad Javeriana de los hijos de profesores de planta o de empleados administrativos, con dedicación de tiempo completo para los ESTUDIANTES NEOJAVERIANOS;  la fecha límite para realizar esta solicitud es el día 7 de junio de 2019.</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t>En una solemne ceremonia, Ángela Calvo de Saavedra, Doctora en Filosofía de la Javeriana, profesora de la Universidad por más de 38 años, Profesor Titular en 1989, Profesora Emérita el 27 de abril de 2017 y quien ha sido miembro del Consejo Directivo Universitario y del Consejo de Regentes, recibió el 25 de abril la admisión a la Comunidad de Honor con la Orden Universidad Javeriana, en grado de Oficial.</a:t>
            </a:r>
          </a:p>
          <a:p>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8</a:t>
            </a:fld>
            <a:endParaRPr lang="es-CO"/>
          </a:p>
        </p:txBody>
      </p:sp>
    </p:spTree>
    <p:extLst>
      <p:ext uri="{BB962C8B-B14F-4D97-AF65-F5344CB8AC3E}">
        <p14:creationId xmlns:p14="http://schemas.microsoft.com/office/powerpoint/2010/main" val="16574252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ES" sz="1800" dirty="0"/>
              <a:t>El Centro Pastoral San Francisco Javier realizó en abril el Curso Taller Cultivado con Sentido que contó con la participación de 22 miembros de la comunidad educativa de diversas unidades administrativas y Facultades de la Universidad Javeriana.</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a:t>En abril, dos grupos conformados por administrativos y profesores de la comunidad educativa javeriana, culminaron exitosamente el proceso formativo 'Giros, rasgos ignacianos, ofrecido por el Centro Pastoral San Francisco Javier.</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9</a:t>
            </a:fld>
            <a:endParaRPr lang="es-CO"/>
          </a:p>
        </p:txBody>
      </p:sp>
    </p:spTree>
    <p:extLst>
      <p:ext uri="{BB962C8B-B14F-4D97-AF65-F5344CB8AC3E}">
        <p14:creationId xmlns:p14="http://schemas.microsoft.com/office/powerpoint/2010/main" val="407032565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AY_IGNORE_UCW" val="true"/>
  <p:tag name="PPT/SLIDES/SLIDE4.XML" val="2291594934"/>
  <p:tag name="PPT/SLIDES/SLIDE3.XML" val="553782648"/>
  <p:tag name="PPT/SLIDES/SLIDE1.XML" val="1638832511"/>
  <p:tag name="PPT/SLIDES/SLIDE2.XML" val="4244930028"/>
  <p:tag name="PPT/SLIDES/SLIDE11.XML" val="449740757"/>
  <p:tag name="PPT/SLIDES/SLIDE5.XML" val="3122504530"/>
  <p:tag name="PPT/SLIDES/SLIDE7.XML" val="2727836212"/>
  <p:tag name="PPT/SLIDES/SLIDE10.XML" val="1336846620"/>
  <p:tag name="PPT/SLIDES/SLIDE6.XML" val="1631584822"/>
  <p:tag name="PPT/SLIDES/SLIDE8.XML" val="499985182"/>
  <p:tag name="PPT/SLIDES/SLIDE9.XML" val="1552797170"/>
  <p:tag name="PPT/SLIDEMASTERS/SLIDEMASTER1.XML" val="3207780695"/>
  <p:tag name="PPT/SLIDELAYOUTS/SLIDELAYOUT1.XML" val="2641385033"/>
  <p:tag name="PPT/SLIDELAYOUTS/SLIDELAYOUT9.XML" val="2369856719"/>
  <p:tag name="PPT/SLIDELAYOUTS/SLIDELAYOUT10.XML" val="1724842050"/>
  <p:tag name="PPT/SLIDELAYOUTS/SLIDELAYOUT11.XML" val="193625284"/>
  <p:tag name="PPT/NOTESSLIDES/NOTESSLIDE2.XML" val="1855060154"/>
  <p:tag name="PPT/SLIDELAYOUTS/SLIDELAYOUT8.XML" val="1877122741"/>
  <p:tag name="PPT/SLIDELAYOUTS/SLIDELAYOUT7.XML" val="103397194"/>
  <p:tag name="PPT/SLIDELAYOUTS/SLIDELAYOUT6.XML" val="235094383"/>
  <p:tag name="PPT/SLIDELAYOUTS/SLIDELAYOUT2.XML" val="2329172593"/>
  <p:tag name="PPT/SLIDELAYOUTS/SLIDELAYOUT3.XML" val="327613468"/>
  <p:tag name="PPT/SLIDELAYOUTS/SLIDELAYOUT4.XML" val="981019557"/>
  <p:tag name="PPT/SLIDELAYOUTS/SLIDELAYOUT5.XML" val="3216187600"/>
  <p:tag name="PPT/NOTESSLIDES/NOTESSLIDE3.XML" val="2372583568"/>
  <p:tag name="PPT/NOTESSLIDES/NOTESSLIDE1.XML" val="1140942734"/>
  <p:tag name="PPT/NOTESSLIDES/NOTESSLIDE5.XML" val="26109653"/>
  <p:tag name="PPT/NOTESSLIDES/NOTESSLIDE11.XML" val="1102111873"/>
  <p:tag name="PPT/NOTESSLIDES/NOTESSLIDE10.XML" val="2389294061"/>
  <p:tag name="PPT/NOTESSLIDES/NOTESSLIDE9.XML" val="109717350"/>
  <p:tag name="PPT/NOTESSLIDES/NOTESSLIDE8.XML" val="2337061187"/>
  <p:tag name="PPT/NOTESSLIDES/NOTESSLIDE4.XML" val="896912543"/>
  <p:tag name="PPT/NOTESSLIDES/NOTESSLIDE6.XML" val="1332187113"/>
  <p:tag name="PPT/NOTESSLIDES/NOTESSLIDE7.XML" val="2737095226"/>
  <p:tag name="PPT/THEME/THEME1.XML" val="3024081144"/>
  <p:tag name="PPT/MEDIA/IMAGE1.JPEG" val="3752100539"/>
  <p:tag name="PPT/MEDIA/IMAGE2.JPEG" val="2800631276"/>
  <p:tag name="PPT/THEME/THEME2.XML" val="3165502312"/>
  <p:tag name="PPT/NOTESMASTERS/NOTESMASTER1.XML" val="891622993"/>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2534</TotalTime>
  <Words>708</Words>
  <Application>Microsoft Office PowerPoint</Application>
  <PresentationFormat>Presentación en pantalla (4:3)</PresentationFormat>
  <Paragraphs>36</Paragraphs>
  <Slides>9</Slides>
  <Notes>9</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9</vt:i4>
      </vt:variant>
    </vt:vector>
  </HeadingPairs>
  <TitlesOfParts>
    <vt:vector size="15" baseType="lpstr">
      <vt:lpstr>Bradley Hand ITC</vt:lpstr>
      <vt:lpstr>Calibri</vt:lpstr>
      <vt:lpstr>Franklin Gothic Book</vt:lpstr>
      <vt:lpstr>Franklin Gothic Medium</vt:lpstr>
      <vt:lpstr>Wingdings 2</vt:lpstr>
      <vt:lpstr>Viajes</vt:lpstr>
      <vt:lpstr>Registro contable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Hernando Bermúdez Gómez</dc:creator>
  <cp:lastModifiedBy>Hernando Bermúdez Gómez</cp:lastModifiedBy>
  <cp:revision>207</cp:revision>
  <dcterms:modified xsi:type="dcterms:W3CDTF">2019-04-28T22:55:01Z</dcterms:modified>
</cp:coreProperties>
</file>