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6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5/05/2019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032347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50382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99237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368728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853302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45718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1132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23680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5/05/2019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5/05/2019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5/05/2019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5/05/2019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5/05/2019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5/05/2019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5/05/2019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5/05/2019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5/05/2019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javeriana.edu.co/investigacion/convocatorias-internas-2019"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427, 6 de mayo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marco de la Semana Javeriana 2019, que se realizó del 29 de abril al 3 de mayo, se exhibieron en la Biblioteca General y en el edificio Emilio Arango, S.J., investigadores audaces de la ciencia, la creación y la innovación con sello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Del 07 al 11 de mayo la Conferencia de Provinciales Jesuitas de América Latina y el Caribe (CPAL) realizará en La Habana, Cuba, su 37ª Asamblea de Provinciales.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45391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684 - Contrapartida 4295 a 4312 - Registro Contable 426.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Inició tareas el Comité organizador de la XI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 </a:t>
            </a:r>
            <a:r>
              <a:rPr lang="es-ES" sz="1800" dirty="0"/>
              <a:t>Pensar En Público "Jornadas: Transiciones Políticas En Perspectivas Crítica Y Feminista“.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Nuestro Decano de Facultad  estará fuera del país  viajando con los estudiantes del MBA a la Universidad de Gonzaga.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1611783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¿Conoces qué es un PRD?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oír </a:t>
            </a:r>
            <a:r>
              <a:rPr lang="es-ES" sz="1800" dirty="0"/>
              <a:t>"La Radiografía de los hechos de corrupción en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852380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actualizará la encuesta ADT diseñada por ISAR.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CAE+e</a:t>
            </a:r>
            <a:r>
              <a:rPr lang="es-CO" sz="1800" dirty="0"/>
              <a:t> informó: </a:t>
            </a:r>
            <a:r>
              <a:rPr lang="es-ES" sz="1800" dirty="0"/>
              <a:t>Inscripciones abiertas Laboratorio en Cultura Digital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003645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Recuerde que se encuentran abiertas las Convocatorias de la Vicerrectoría de Investigación. Las convocatorias estarán abiertas hasta el próximo lunes 6 de mayo. Puede encontrar la información de todas las convocatorias a través del siguiente enlace: </a:t>
            </a:r>
            <a:r>
              <a:rPr lang="es-ES" sz="1800" dirty="0">
                <a:hlinkClick r:id="rId3"/>
              </a:rPr>
              <a:t>https://www.javeriana.edu.co/investigacion/convocatorias-internas-2019</a:t>
            </a:r>
            <a:r>
              <a:rPr lang="es-ES" sz="1800" dirty="0"/>
              <a:t>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hace extensiva la invitación del lanzamiento del libro HISTORIA, NACIÓN Y HEGEMONÍA de la Investigadora y Directora Instituto Pensar de la Pontificia Universidad Javeriana Martha Lucia Márquez Restrepo.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1379213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Vicerrectoría de Investigación notifica que la convocatoria 020 para licenciamiento de contenidos creativos extiende su fecha límite de postulación hasta el próximo 26 de mayo del año en curso.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a:t>
            </a:r>
            <a:r>
              <a:rPr lang="es-ES" sz="1800" dirty="0"/>
              <a:t>Boletín VRI No. 98 - Convocatorias, financiación para movilidad y proyectos de investigación, innovación y creación artística.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237347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Universidad Javeriana amplia y profundiza la implementación de su Modelo de Educación Virtual a través de su campus virtual en el cual se desarrollarán nuevos programas de posgrado en esta modalidad.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29 de abril hasta el 3 de mayo la Universidad estuvo de fiesta por motivo de la celebración de la Semana Javeriana que este año tuvo como lema 'Javerianos Audaces'.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598796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err="1"/>
              <a:t>Utopy</a:t>
            </a:r>
            <a:r>
              <a:rPr lang="es-ES" sz="1800" dirty="0"/>
              <a:t> es la iniciativa que representó a la Universidad Javeriana en el concurso regional de </a:t>
            </a:r>
            <a:r>
              <a:rPr lang="es-ES" sz="1800" dirty="0" err="1"/>
              <a:t>Hult</a:t>
            </a:r>
            <a:r>
              <a:rPr lang="es-ES" sz="1800" dirty="0"/>
              <a:t> </a:t>
            </a:r>
            <a:r>
              <a:rPr lang="es-ES" sz="1800" dirty="0" err="1"/>
              <a:t>Prize</a:t>
            </a:r>
            <a:r>
              <a:rPr lang="es-ES" sz="1800" dirty="0"/>
              <a:t>, un evento internacional que busca la mejor idea para resolver problemáticas de talla mundial. El equipo javeriano logró quedar entre los seis seleccionados de los 55 participantes que se presentaron entre el 27 y 28 de abril.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miércoles 24 de abril hasta el próximo martes 6 de mayo la Editorial Pontificia Universidad Javeriana estará en la XXXII Feria Internacional del Libro de Bogotá, en el pabellón 3, piso 2, stand 501, presentando las novedades editoriales.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1746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2557</TotalTime>
  <Words>536</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212</cp:revision>
  <dcterms:modified xsi:type="dcterms:W3CDTF">2019-05-05T20:18:26Z</dcterms:modified>
</cp:coreProperties>
</file>