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custDataLst>
    <p:tags r:id="rId12"/>
  </p:custDataLst>
  <p:defaultTextStyle>
    <a:defPPr lvl="0">
      <a:defRPr lang="es-CO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712" autoAdjust="0"/>
  </p:normalViewPr>
  <p:slideViewPr>
    <p:cSldViewPr snapToGrid="0">
      <p:cViewPr varScale="1">
        <p:scale>
          <a:sx n="108" d="100"/>
          <a:sy n="108" d="100"/>
        </p:scale>
        <p:origin x="171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12/05/2019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8740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0370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3074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0698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5423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86440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02564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51389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12/05/2019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12/05/2019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12/05/2019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12/05/2019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12/05/2019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12/05/2019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12/05/2019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12/05/2019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12/05/2019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12/05/2019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12/05/2019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12/05/2019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428, 13 de mayo de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685 - Contrapartida 4313 a 4326 - Registro Contable 427.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La Escuela Javeriana de Gobierno y Ética Pública y la Procuraduría General de la Nación realizarán el Congreso “Ética Pública y Transformación Social: una visión propositiva para combatir la corrupción” los días 23 y 24 de Julio. 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340274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el </a:t>
            </a:r>
            <a:r>
              <a:rPr lang="es-ES" sz="1800" dirty="0"/>
              <a:t>el informe de seguimiento a todas las publicaciones sobre la Javeriana en los medios de comunicación monitoreadas por nuestro proveedor, FLT Comunicaciones, entre enero y abril de 2019.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Mediante teleconferencia se realizó una reunión de la Red para la Formación en Revisoría Fiscal, en la que se analizaron el estado de las estrategias de la Red: el encuentro de profesores, la cátedra de ética y el grupo de investigación.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1675835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Grupo de Estudios en Aseguramiento de Información avanzó en el estudio de la administración de riesgos.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de Estudios en Derecho Contable empezó el estudio del apéndice de la norma de reconocimiento de ingresos.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374858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trató el tema </a:t>
            </a:r>
            <a:r>
              <a:rPr lang="es-ES" sz="1800" dirty="0"/>
              <a:t>Restitución de Tierra y Género dentro de las  “Jornadas: Transiciones Políticas En Perspectivas Critica y Feminista.”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el Boletín VRI No. 99 - Especial nuevas fechas a convocatorias internas 2019.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179815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Del Vicerrector Académico: </a:t>
            </a:r>
            <a:r>
              <a:rPr lang="es-ES" sz="1800" dirty="0"/>
              <a:t>En nombre del equipo de trabajo de la Vicerrectoría Académica les hago llegar la edición No. 13 de nuestra Revista Digital, a través de la cual queremos compartir con todos ustedes algunas de las acciones y proyectos que las diferentes unidades de la Vicerrectoría vienen desarrollando en el marco del desarrollo del cuerpo profesoral, del desarrollo estudiantil y el desarrollo de la oferta académica. 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el Boletín de Oportunidades - Cooperación Internacional, Javeriana Colombia.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525700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Reciban un caluroso saludo de parte del CAE+E. Sabemos que están próximos al cierre de semestre, por tanto queremos compartirles algunas estrategias para acompañar a los estudiantes en este proceso.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Queremos invitarlos a asistir al Encuentro "Bioética: Viejos y nuevos desafíos en una ética de la vida" y al lanzamiento de la revista </a:t>
            </a:r>
            <a:r>
              <a:rPr lang="es-ES" sz="1800" dirty="0" err="1"/>
              <a:t>Integritas</a:t>
            </a:r>
            <a:r>
              <a:rPr lang="es-ES" sz="1800" dirty="0"/>
              <a:t>, eventos en los que participa el Instituto de Bioética. 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5465775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la Javeriana, </a:t>
            </a:r>
            <a:r>
              <a:rPr lang="es-ES" sz="1800" dirty="0"/>
              <a:t>el 'Monitor ciudadano' de la organización Transparencia por Colombia realizó el lanzamiento del informe 'Así se mueve la corrupción: Radiografía de los hechos de corrupción en Colombia 2016-2018', con el que buscan dar a conocer cómo y en qué sectores actúa la corrupción en el país, y a partir de allí buscar iniciativas en contra de ella.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La Pontificia Universidad Javeriana, a través de la Facultad de Ciencias y la Facultad de Estudios Ambientales y Rurales, hizo la presentación oficial de la Maestría en Restauración Ecológica, el 7 de mayo de 2019 en el auditorio Félix Restrepo, S.J.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7202113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Con el liderazgo de la Pontificia Universidad Javeriana desde la Secretaría Técnica, avanza el diálogo entre academia, industria y Gobierno para formular, dentro del foco de Industrias Culturales y Creativas de la Misión Internacional de Sabios, las propuestas de transformación del sector creativo con miras a crear una política pública para los próximos 30 años en Colombia.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Esta apuesta por la Educación Virtual se caracteriza por la innovación de sus propuestas que han sido concebidas interdisciplinariamente, con perfiles orientados a la solución de nuevas demandas sociales y a la generación de conocimiento socialmente relevante y en clave de las actuales culturas digitales.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71135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4.XML" val="2291594934"/>
  <p:tag name="PPT/SLIDES/SLIDE3.XML" val="553782648"/>
  <p:tag name="PPT/SLIDES/SLIDE1.XML" val="1638832511"/>
  <p:tag name="PPT/SLIDES/SLIDE2.XML" val="4244930028"/>
  <p:tag name="PPT/SLIDES/SLIDE11.XML" val="449740757"/>
  <p:tag name="PPT/SLIDES/SLIDE5.XML" val="3122504530"/>
  <p:tag name="PPT/SLIDES/SLIDE7.XML" val="2727836212"/>
  <p:tag name="PPT/SLIDES/SLIDE10.XML" val="1336846620"/>
  <p:tag name="PPT/SLIDES/SLIDE6.XML" val="1631584822"/>
  <p:tag name="PPT/SLIDES/SLIDE8.XML" val="499985182"/>
  <p:tag name="PPT/SLIDES/SLIDE9.XML" val="1552797170"/>
  <p:tag name="PPT/SLIDEMASTERS/SLIDEMASTER1.XML" val="3207780695"/>
  <p:tag name="PPT/SLIDELAYOUTS/SLIDELAYOUT1.XML" val="2641385033"/>
  <p:tag name="PPT/SLIDELAYOUTS/SLIDELAYOUT9.XML" val="2369856719"/>
  <p:tag name="PPT/SLIDELAYOUTS/SLIDELAYOUT10.XML" val="1724842050"/>
  <p:tag name="PPT/SLIDELAYOUTS/SLIDELAYOUT11.XML" val="193625284"/>
  <p:tag name="PPT/NOTESSLIDES/NOTESSLIDE2.XML" val="1855060154"/>
  <p:tag name="PPT/SLIDELAYOUTS/SLIDELAYOUT8.XML" val="1877122741"/>
  <p:tag name="PPT/SLIDELAYOUTS/SLIDELAYOUT7.XML" val="103397194"/>
  <p:tag name="PPT/SLIDELAYOUTS/SLIDELAYOUT6.XML" val="235094383"/>
  <p:tag name="PPT/SLIDELAYOUTS/SLIDELAYOUT2.XML" val="2329172593"/>
  <p:tag name="PPT/SLIDELAYOUTS/SLIDELAYOUT3.XML" val="327613468"/>
  <p:tag name="PPT/SLIDELAYOUTS/SLIDELAYOUT4.XML" val="981019557"/>
  <p:tag name="PPT/SLIDELAYOUTS/SLIDELAYOUT5.XML" val="3216187600"/>
  <p:tag name="PPT/NOTESSLIDES/NOTESSLIDE3.XML" val="2372583568"/>
  <p:tag name="PPT/NOTESSLIDES/NOTESSLIDE1.XML" val="1140942734"/>
  <p:tag name="PPT/NOTESSLIDES/NOTESSLIDE5.XML" val="26109653"/>
  <p:tag name="PPT/NOTESSLIDES/NOTESSLIDE11.XML" val="1102111873"/>
  <p:tag name="PPT/NOTESSLIDES/NOTESSLIDE10.XML" val="2389294061"/>
  <p:tag name="PPT/NOTESSLIDES/NOTESSLIDE9.XML" val="109717350"/>
  <p:tag name="PPT/NOTESSLIDES/NOTESSLIDE8.XML" val="2337061187"/>
  <p:tag name="PPT/NOTESSLIDES/NOTESSLIDE4.XML" val="896912543"/>
  <p:tag name="PPT/NOTESSLIDES/NOTESSLIDE6.XML" val="1332187113"/>
  <p:tag name="PPT/NOTESSLIDES/NOTESSLIDE7.XML" val="2737095226"/>
  <p:tag name="PPT/THEME/THEME1.XML" val="3024081144"/>
  <p:tag name="PPT/MEDIA/IMAGE1.JPEG" val="3752100539"/>
  <p:tag name="PPT/MEDIA/IMAGE2.JPEG" val="2800631276"/>
  <p:tag name="PPT/THEME/THEME2.XML" val="3165502312"/>
  <p:tag name="PPT/NOTESMASTERS/NOTESMASTER1.XML" val="891622993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2586</TotalTime>
  <Words>617</Words>
  <Application>Microsoft Office PowerPoint</Application>
  <PresentationFormat>Presentación en pantalla (4:3)</PresentationFormat>
  <Paragraphs>36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Hernando Bermúdez Gómez</dc:creator>
  <cp:lastModifiedBy>Hernando Bermúdez Gómez</cp:lastModifiedBy>
  <cp:revision>217</cp:revision>
  <dcterms:modified xsi:type="dcterms:W3CDTF">2019-05-12T16:24:55Z</dcterms:modified>
</cp:coreProperties>
</file>