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60" r:id="rId3"/>
    <p:sldId id="261" r:id="rId4"/>
    <p:sldId id="262" r:id="rId5"/>
    <p:sldId id="263" r:id="rId6"/>
    <p:sldId id="264" r:id="rId7"/>
    <p:sldId id="265" r:id="rId8"/>
    <p:sldId id="266" r:id="rId9"/>
    <p:sldId id="267"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18/05/2019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08935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7437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552333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0731015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177313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552211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0265458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18/05/2019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18/05/2019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18/05/2019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18/05/2019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18/05/2019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18/05/2019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18/05/2019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18/05/2019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18/05/2019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18/05/2019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18/05/2019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18/05/2019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429, 20 de mayo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divulgaron Novitas 686 - Contrapartida 4327 a 4340 - Registro Contable 428.</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Planeación de la 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Consulte el procedimiento ajustado del servicio de vales para la Universidad.</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Vicerrector Académico, Ingeniero Luis David Prieto, nombró a Juan Pablo Mora Lopez como Director de la Maestría en Administración de Empresas-MBA a partir del 2 de mayo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68841377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Recibimos una invitación al Concierto Coro Profesores y Administrativos el 17 mayo 1:00 P.M. Biblioteca.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profesor Hernando Bermúdez participó como panelista en el lanzamiento de la carrera de contaduría pública de la Fundación Universitaria Cafam.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42658253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Apreciados amigos: En esta ocasión les presentamos los trabajos de grado que han sustentado recientemente los estudiantes de nuestra Maestría en Bioética, los que se pueden consultar en la web.</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Servicios Universitarios explicó la </a:t>
            </a:r>
            <a:r>
              <a:rPr lang="es-ES" sz="1800" dirty="0"/>
              <a:t>nueva reglamentación del uso del casco protector para motociclistas.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17862453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Nuevamente se reunió el comité organizador de la 11ª. versión del Foro de Firmas.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a participar en la Convocatoria Familias Anfitrionas Javerianas.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1609741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Facultad realizó un Taller de psicomotricidad.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28 de mayo se realizará el </a:t>
            </a:r>
            <a:r>
              <a:rPr lang="es-ES" sz="1800" dirty="0"/>
              <a:t>evento </a:t>
            </a:r>
            <a:r>
              <a:rPr lang="es-ES" sz="1800" i="1" dirty="0" err="1"/>
              <a:t>Blockchain</a:t>
            </a:r>
            <a:r>
              <a:rPr lang="es-ES" sz="1800" i="1" dirty="0"/>
              <a:t>, el futuro de las finanzas.</a:t>
            </a:r>
            <a:endParaRPr lang="es-CO" sz="1800" i="1"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67032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En la ceremonia de ascenso en el escalafón docente, el Rector de la Universidad Javeriana, padre Jorge Humberto Peláez P., S.J. proclamó el 16 de mayo de 2019 a 16 Profesores Titulares de las Facultades de Ciencias, Ciencias Sociales, Estudios Ambientales y Rurales, Ingeniería, Medicina y Teología.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marco de la celebración del 71 Aniversario de la creación del Estado de Israel, llevada a cabo en el Club El Nogal el pasado 8 de mayo, el Embajador Marco </a:t>
            </a:r>
            <a:r>
              <a:rPr lang="es-ES" sz="1800" dirty="0" err="1"/>
              <a:t>Sermoneta</a:t>
            </a:r>
            <a:r>
              <a:rPr lang="es-ES" sz="1800" dirty="0"/>
              <a:t> hizo un reconocimiento público al P. Jorge Humberto Peláez, S.J., rector de la Universidad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8565564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Tuna Femenina obtuvo cuatro de los seis premios otorgados en el VI Certamen Internacional de Tunas Ciudad de Santa Cruz de Tenerife, el pasado sábado 11 de mayo en España, entre ellos el máximo galardón como Mejor Tuna.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equipo femenino de Rugby </a:t>
            </a:r>
            <a:r>
              <a:rPr lang="es-ES" sz="1800" dirty="0" err="1"/>
              <a:t>Seven</a:t>
            </a:r>
            <a:r>
              <a:rPr lang="es-ES" sz="1800"/>
              <a:t>, de La Pontificia Universidad Javeriana, se coronó campeón por quinto año consecutivo en los Juegos Distritales Universitarios Nodo Bogotá, realizados por ASCUN Deportes y Actividad Física Bogotá.</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10728568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2622</TotalTime>
  <Words>458</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222</cp:revision>
  <dcterms:modified xsi:type="dcterms:W3CDTF">2019-05-18T21:44:19Z</dcterms:modified>
</cp:coreProperties>
</file>