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31/01/2011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31/01/2011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31/01/2011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31/01/2011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31/01/2011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31/01/2011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31/01/2011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31/01/2011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31/01/2011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31/01/2011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31/01/2011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31/01/2011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31/01/2011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43, </a:t>
            </a:r>
            <a:r>
              <a:rPr lang="es-CO" dirty="0" smtClean="0"/>
              <a:t>enero </a:t>
            </a:r>
            <a:r>
              <a:rPr lang="es-CO" dirty="0" smtClean="0"/>
              <a:t>31 de </a:t>
            </a:r>
            <a:r>
              <a:rPr lang="es-CO" dirty="0" smtClean="0"/>
              <a:t>2011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llevaron  a cabo las actividades de inducción de los neo javerianos de pregrado y posgrado. Estos visitaron la biblioteca.</a:t>
            </a:r>
          </a:p>
          <a:p>
            <a:r>
              <a:rPr lang="es-CO" sz="1800" dirty="0" smtClean="0"/>
              <a:t>Se reunieron en plenaria los profesores del Departamento de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</a:t>
            </a:r>
            <a:r>
              <a:rPr lang="es-CO" sz="1800" dirty="0" smtClean="0"/>
              <a:t>287,  </a:t>
            </a:r>
            <a:r>
              <a:rPr lang="es-CO" sz="1800" dirty="0"/>
              <a:t>Contrapartida 259 a </a:t>
            </a:r>
            <a:r>
              <a:rPr lang="es-CO" sz="1800" dirty="0" smtClean="0"/>
              <a:t>262 y Registro </a:t>
            </a:r>
            <a:r>
              <a:rPr lang="es-CO" sz="1800" dirty="0"/>
              <a:t>contable </a:t>
            </a:r>
            <a:r>
              <a:rPr lang="es-CO" sz="1800" dirty="0" smtClean="0"/>
              <a:t>42.</a:t>
            </a:r>
          </a:p>
          <a:p>
            <a:r>
              <a:rPr lang="es-CO" sz="1800" dirty="0" smtClean="0"/>
              <a:t>Los profesores de Sistemas de Información se reunieron por primera vez este año.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actualizó la asociación de bibliografía al tema «derecho contable»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En desarrollo del ciclo de conferencias denominado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</a:t>
            </a:r>
            <a:r>
              <a:rPr lang="es-CO" sz="1800" dirty="0"/>
              <a:t>se reflexionó </a:t>
            </a:r>
            <a:r>
              <a:rPr lang="es-CO" sz="1800" dirty="0" smtClean="0"/>
              <a:t>sobre el rompimiento </a:t>
            </a:r>
            <a:r>
              <a:rPr lang="es-CO" sz="1800" dirty="0"/>
              <a:t>injustificado del contrato con el revisor </a:t>
            </a:r>
            <a:r>
              <a:rPr lang="es-CO" sz="1800" dirty="0" smtClean="0"/>
              <a:t>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programaron los parciales para el primer período académico de 2011.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Se llevó a cabo un «match» con la asistencia de profesores y estudiantes de pregrado.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de los martes los profesores de planta conversaron en torno a la planeación y programación de actividades para este año.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recibió el listado de compras de material bibliográfico durante los últimos tres años.</a:t>
            </a:r>
          </a:p>
          <a:p>
            <a:r>
              <a:rPr lang="es-CO" sz="1800" dirty="0" smtClean="0"/>
              <a:t>Se actualizaron las listas de correo de los profesores de la Carrera y el Departamento.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atendieron las matrículas de los estudiantes en primera y segunda prueba.</a:t>
            </a:r>
          </a:p>
          <a:p>
            <a:r>
              <a:rPr lang="es-CO" sz="1800" dirty="0" smtClean="0"/>
              <a:t>Reinició </a:t>
            </a:r>
            <a:r>
              <a:rPr lang="es-CO" sz="1800" dirty="0"/>
              <a:t>sus actividades el Grupo de Estudios en Aseguramiento de Información (</a:t>
            </a:r>
            <a:r>
              <a:rPr lang="es-CO" sz="1800" dirty="0" err="1"/>
              <a:t>GEAI</a:t>
            </a:r>
            <a:r>
              <a:rPr lang="es-CO" sz="1800" dirty="0" smtClean="0"/>
              <a:t>), conformado por profesores de la red de universidades con programas de revisoría 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Inició la migración de las cuentas de correo a Microsoft Exchange.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Reinició sus labores el Grupo de estudios en contabilidad internacional (</a:t>
            </a:r>
            <a:r>
              <a:rPr lang="es-CO" sz="1800" dirty="0" err="1" smtClean="0"/>
              <a:t>GECI</a:t>
            </a:r>
            <a:r>
              <a:rPr lang="es-CO" sz="1800" dirty="0" smtClean="0"/>
              <a:t>)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una nueva reforma al Reglamento de profesores.</a:t>
            </a:r>
          </a:p>
          <a:p>
            <a:r>
              <a:rPr lang="es-CO" sz="1800" dirty="0" smtClean="0"/>
              <a:t>Se </a:t>
            </a:r>
            <a:r>
              <a:rPr lang="es-CO" sz="1800" dirty="0"/>
              <a:t>iniciaron las clases para las especializaciones en Contabilidad Financiera Internacional - grupo 1, Aseguramiento y Control Interno y Contabilidad </a:t>
            </a:r>
            <a:r>
              <a:rPr lang="es-CO" sz="1800" dirty="0" smtClean="0"/>
              <a:t>Gerencial.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divulgaron las evaluaciones de las últimas cohortes de los posgrados.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45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1516</TotalTime>
  <Words>305</Words>
  <Application>Microsoft Office PowerPoint</Application>
  <PresentationFormat>Presentación en pantalla (4:3)</PresentationFormat>
  <Paragraphs>25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346</cp:revision>
  <dcterms:created xsi:type="dcterms:W3CDTF">2010-02-05T13:43:46Z</dcterms:created>
  <dcterms:modified xsi:type="dcterms:W3CDTF">2011-01-31T20:29:29Z</dcterms:modified>
</cp:coreProperties>
</file>