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custDataLst>
    <p:tags r:id="rId13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26/05/2019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091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74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8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6877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9314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6915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9333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3091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65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26/05/2019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26/05/2019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26/05/2019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26/05/2019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26/05/2019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26/05/2019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26/05/2019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26/05/2019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26/05/2019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26/05/2019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26/05/2019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26/05/2019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430, 27 de mayo de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Con el fin de contribuir al control del uso de tabaco en el campus universitario javeriano y en Colombia, el Centro de Asesoría Psicológica y Salud y la Facultad de Medicina, el 21 de mayo, Día Mundial sin Tabaco, realizaron el III Foro enfocado a las acciones desde nuestra casa común.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En un comunicado enviado al Rector de la Universidad Javeriana, padre Jorge Humberto Peláez Piedrahita, S.J., el 17 de mayo de 2019, la Gerente de Comunicaciones de </a:t>
            </a:r>
            <a:r>
              <a:rPr lang="es-ES" sz="1800" dirty="0" err="1"/>
              <a:t>Goodwill</a:t>
            </a:r>
            <a:r>
              <a:rPr lang="es-ES" sz="1800"/>
              <a:t>, Ana Isabel Martínez, anuncia que la Pontificia Universidad Javeriana fue elegida por el público general como la universidad con mejor reputación en Colombia.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7833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687 - Contrapartida 4341 a 4354 - Registro Contable 429.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Reciban un especial saludo de parte del Centro para el Aprendizaje, la Enseñanza y la Evaluación CAE+E. Les extendemos una cordial invitación para participar del Curso Planeación de la Enseñanza.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34027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comunicó el </a:t>
            </a:r>
            <a:r>
              <a:rPr lang="es-ES" sz="1800" dirty="0"/>
              <a:t>lanzamiento  del informe "Derechos de la Mujeres Chocoanas: Una Cuestión de Estado“.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Durante el XIII Encuentro de Profesores de Revisoría Fiscal se oyeron ponencias sobre la vigilancia o control que necesita Colombia.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090629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realizó una </a:t>
            </a:r>
            <a:r>
              <a:rPr lang="es-ES" sz="1800" dirty="0"/>
              <a:t>Socialización sobre estímulos- capitulo de economía naranja.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Los funcionarios del área contable se reunieron para conversar sobre el proyecto de nuevo plan de estudios.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22500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Blanca Yaneth Romero conversó en </a:t>
            </a:r>
            <a:r>
              <a:rPr lang="es-CO" sz="1800" dirty="0" err="1"/>
              <a:t>Audire</a:t>
            </a:r>
            <a:r>
              <a:rPr lang="es-CO" sz="1800" dirty="0"/>
              <a:t> sobre las experiencias de los revisores fiscales.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Ante la proximidad de los comicios electorales para autoridades locales (27 de octubre de 2019), la Universidad está recibiendo solicitudes de precandidatos y candidatos políticos interesados en exponer sus ideas y propuestas ante la Comunidad Universitaria. Con el fin de atender estas solicitudes y después de consultar con el Rector de la Universidad, Padre Jorge Humberto Peláez Piedrahita, S.J., se ratifica el Protocolo General promulgado con la circular de Rectoría No 030 de 2017.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129158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La Universidad Javeriana, a través de la Vicerrectoría de Investigación acaba de adquirir la plataforma CITI </a:t>
            </a:r>
            <a:r>
              <a:rPr lang="es-ES" sz="1800" dirty="0" err="1"/>
              <a:t>Program</a:t>
            </a:r>
            <a:r>
              <a:rPr lang="es-ES" sz="1800" dirty="0"/>
              <a:t>, la cual ofrece cursos sobre ética de la investigación, conducta responsable e integridad científica y administración de la investigación, entre otros. El propósito de la Vicerrectoría al adquirir esta plataforma es mejorar las capacidades para la investigación con las que cuenta la Universidad y de esta forma, apoyar procesos de fortalecimiento de redes internacionales de conocimiento.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sistema de Registro Académico de Profesores RAP le informa que el Período de Evaluación del Plan de Trabajo correspondiente al 01012019-30062019 se encuentra disponible entre el 2019-05-24 y el 2019-06-14.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88703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¿Cuántas veces hemos tenido que postergar nuestros espacios de reflexión por las tareas urgentes que debemos resolver? En este periodo intersemestral, lo invitamos a tener un día pensado solo para usted, con la Jornada Profesor-es.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Se publicó el Boletín VRI No. 100 - Presente su investigación en el Congreso de investigación 2019.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066569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Primera promoción del Programa Newman. </a:t>
            </a:r>
            <a:r>
              <a:rPr lang="es-ES" sz="1800" dirty="0"/>
              <a:t>El Centro de Fomento de la Identidad y Construcción de Comunidad graduó a los administrativos y profesores que tienen a su cargo la promoción y gestión del Medio Universitario en las Facultades y en las unidades administrativas de la Javeriana, con el propósito de cualificar su labor.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La Maestría en Periodismo Científico, de la Pontificia Universidad Javeriana, es un programa novedoso en el medio, que en diálogo con otras disciplinas de las ciencias sociales, exactas, biológicas y de la salud, pretende hacer un aporte a la democratización de la ciencia en Colombia con la producción y la difusión de trabajos periodísticos de calidad.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44532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La importancia del deporte universitario y las estrategias para incentivarlo como una práctica paralela a las actividades académicas, fueron los temas del II Diálogo Estratégico de Deporte Universitario, de la Asociación Colombiana de Universidades (ASCUN), que se desarrolló el 21 y 22 de mayo en la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Renovar y fortalecer proyectos y alianzas entre ambas instituciones es el objetivo del convenio de la Universidad Javeriana y Ecopetrol que se firmó el 21 de mayo entre el vicepresidente jurídico de Ecopetrol, Fernán Bejarano, y el Vicerrector de extensión y relaciones interinstitucionales, P. Luis Fernando Álvarez Londoño,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577233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762</Words>
  <Application>Microsoft Office PowerPoint</Application>
  <PresentationFormat>Presentación en pantalla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229</cp:revision>
  <dcterms:modified xsi:type="dcterms:W3CDTF">2019-05-26T17:34:50Z</dcterms:modified>
</cp:coreProperties>
</file>