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custDataLst>
    <p:tags r:id="rId13"/>
  </p:custDataLst>
  <p:defaultTextStyle>
    <a:defPPr lvl="0">
      <a:defRPr lang="es-CO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712" autoAdjust="0"/>
  </p:normalViewPr>
  <p:slideViewPr>
    <p:cSldViewPr snapToGrid="0">
      <p:cViewPr varScale="1">
        <p:scale>
          <a:sx n="108" d="100"/>
          <a:sy n="108" d="100"/>
        </p:scale>
        <p:origin x="171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26/05/2019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61259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0918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7404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48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76877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93141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69152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93336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30910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3653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26/05/2019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26/05/2019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26/05/2019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26/05/2019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26/05/2019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/>
              <a:t>Haga clic para modificar el estilo de texto del patrón</a:t>
            </a:r>
          </a:p>
          <a:p>
            <a:pPr lvl="1" eaLnBrk="1" latinLnBrk="0" hangingPunct="1"/>
            <a:r>
              <a:rPr lang="es-ES" dirty="0"/>
              <a:t>Segundo nivel</a:t>
            </a:r>
          </a:p>
          <a:p>
            <a:pPr lvl="2" eaLnBrk="1" latinLnBrk="0" hangingPunct="1"/>
            <a:r>
              <a:rPr lang="es-ES" dirty="0"/>
              <a:t>Tercer nivel</a:t>
            </a:r>
          </a:p>
          <a:p>
            <a:pPr lvl="3" eaLnBrk="1" latinLnBrk="0" hangingPunct="1"/>
            <a:r>
              <a:rPr lang="es-ES" dirty="0"/>
              <a:t>Cuarto nivel</a:t>
            </a:r>
          </a:p>
          <a:p>
            <a:pPr lvl="4" eaLnBrk="1" latinLnBrk="0" hangingPunct="1"/>
            <a:r>
              <a:rPr lang="es-ES" dirty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26/05/2019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26/05/2019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26/05/2019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26/05/2019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26/05/2019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26/05/2019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26/05/2019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>
                <a:latin typeface="Bradley Hand ITC" pitchFamily="66" charset="0"/>
              </a:rPr>
              <a:t>Registro contable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/>
              <a:t>Número 430, 27 de mayo de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Con el fin de contribuir al control del uso de tabaco en el campus universitario javeriano y en Colombia, el Centro de Asesoría Psicológica y Salud y la Facultad de Medicina, el 21 de mayo, Día Mundial sin Tabaco, realizaron el III Foro enfocado a las acciones desde nuestra casa común.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En un comunicado enviado al Rector de la Universidad Javeriana, padre Jorge Humberto Peláez Piedrahita, S.J., el 17 de mayo de 2019, la Gerente de Comunicaciones de </a:t>
            </a:r>
            <a:r>
              <a:rPr lang="es-ES" sz="1800" dirty="0" err="1"/>
              <a:t>Goodwill</a:t>
            </a:r>
            <a:r>
              <a:rPr lang="es-ES" sz="1800"/>
              <a:t>, Ana Isabel Martínez, anuncia que la Pontificia Universidad Javeriana fue elegida por el público general como la universidad con mejor reputación en Colombia.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10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278334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687 - Contrapartida 4341 a 4354 - Registro Contable 429.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Reciban un especial saludo de parte del Centro para el Aprendizaje, la Enseñanza y la Evaluación CAE+E. Les extendemos una cordial invitación para participar del Curso Planeación de la Enseñanza.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340274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Instituto Pensar comunicó el </a:t>
            </a:r>
            <a:r>
              <a:rPr lang="es-ES" sz="1800" dirty="0"/>
              <a:t>lanzamiento  del informe "Derechos de la Mujeres Chocoanas: Una Cuestión de Estado“.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Durante el XIII Encuentro de Profesores de Revisoría Fiscal se oyeron ponencias sobre la vigilancia o control que necesita Colombia.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090629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Vicerrectoría de Investigación realizó una </a:t>
            </a:r>
            <a:r>
              <a:rPr lang="es-ES" sz="1800" dirty="0"/>
              <a:t>Socialización sobre estímulos- capitulo de economía naranja.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Los funcionarios del área contable se reunieron para conversar sobre el proyecto de nuevo plan de estudios.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225000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Blanca Yaneth Romero conversó en </a:t>
            </a:r>
            <a:r>
              <a:rPr lang="es-CO" sz="1800" dirty="0" err="1"/>
              <a:t>Audire</a:t>
            </a:r>
            <a:r>
              <a:rPr lang="es-CO" sz="1800" dirty="0"/>
              <a:t> sobre las experiencias de los revisores fiscales.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Ante la proximidad de los comicios electorales para autoridades locales (27 de octubre de 2019), la Universidad está recibiendo solicitudes de precandidatos y candidatos políticos interesados en exponer sus ideas y propuestas ante la Comunidad Universitaria. Con el fin de atender estas solicitudes y después de consultar con el Rector de la Universidad, Padre Jorge Humberto Peláez Piedrahita, S.J., se ratifica el Protocolo General promulgado con la circular de Rectoría No 030 de 2017.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129158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La Universidad Javeriana, a través de la Vicerrectoría de Investigación acaba de adquirir la plataforma CITI </a:t>
            </a:r>
            <a:r>
              <a:rPr lang="es-ES" sz="1800" dirty="0" err="1"/>
              <a:t>Program</a:t>
            </a:r>
            <a:r>
              <a:rPr lang="es-ES" sz="1800" dirty="0"/>
              <a:t>, la cual ofrece cursos sobre ética de la investigación, conducta responsable e integridad científica y administración de la investigación, entre otros. El propósito de la Vicerrectoría al adquirir esta plataforma es mejorar las capacidades para la investigación con las que cuenta la Universidad y de esta forma, apoyar procesos de fortalecimiento de redes internacionales de conocimiento.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El sistema de Registro Académico de Profesores RAP le informa que el Período de Evaluación del Plan de Trabajo correspondiente al 01012019-30062019 se encuentra disponible entre el 2019-05-24 y el 2019-06-14.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5887037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¿Cuántas veces hemos tenido que postergar nuestros espacios de reflexión por las tareas urgentes que debemos resolver? En este periodo intersemestral, lo invitamos a tener un día pensado solo para usted, con la Jornada Profesor-es.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Se publicó el Boletín VRI No. 100 - Presente su investigación en el Congreso de investigación 2019.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0665692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Primera promoción del Programa Newman. </a:t>
            </a:r>
            <a:r>
              <a:rPr lang="es-ES" sz="1800" dirty="0"/>
              <a:t>El Centro de Fomento de la Identidad y Construcción de Comunidad graduó a los administrativos y profesores que tienen a su cargo la promoción y gestión del Medio Universitario en las Facultades y en las unidades administrativas de la Javeriana, con el propósito de cualificar su labor.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La Maestría en Periodismo Científico, de la Pontificia Universidad Javeriana, es un programa novedoso en el medio, que en diálogo con otras disciplinas de las ciencias sociales, exactas, biológicas y de la salud, pretende hacer un aporte a la democratización de la ciencia en Colombia con la producción y la difusión de trabajos periodísticos de calidad.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445320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La importancia del deporte universitario y las estrategias para incentivarlo como una práctica paralela a las actividades académicas, fueron los temas del II Diálogo Estratégico de Deporte Universitario, de la Asociación Colombiana de Universidades (ASCUN), que se desarrolló el 21 y 22 de mayo en la Javeriana.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ES" sz="1800" dirty="0"/>
              <a:t>Renovar y fortalecer proyectos y alianzas entre ambas instituciones es el objetivo del convenio de la Universidad Javeriana y Ecopetrol que se firmó el 21 de mayo entre el vicepresidente jurídico de Ecopetrol, Fernán Bejarano, y el Vicerrector de extensión y relaciones interinstitucionales, P. Luis Fernando Álvarez Londoño, S.J.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9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5772330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4.XML" val="2291594934"/>
  <p:tag name="PPT/SLIDES/SLIDE3.XML" val="553782648"/>
  <p:tag name="PPT/SLIDES/SLIDE1.XML" val="1638832511"/>
  <p:tag name="PPT/SLIDES/SLIDE2.XML" val="4244930028"/>
  <p:tag name="PPT/SLIDES/SLIDE11.XML" val="449740757"/>
  <p:tag name="PPT/SLIDES/SLIDE5.XML" val="3122504530"/>
  <p:tag name="PPT/SLIDES/SLIDE7.XML" val="2727836212"/>
  <p:tag name="PPT/SLIDES/SLIDE10.XML" val="1336846620"/>
  <p:tag name="PPT/SLIDES/SLIDE6.XML" val="1631584822"/>
  <p:tag name="PPT/SLIDES/SLIDE8.XML" val="499985182"/>
  <p:tag name="PPT/SLIDES/SLIDE9.XML" val="1552797170"/>
  <p:tag name="PPT/SLIDEMASTERS/SLIDEMASTER1.XML" val="3207780695"/>
  <p:tag name="PPT/SLIDELAYOUTS/SLIDELAYOUT1.XML" val="2641385033"/>
  <p:tag name="PPT/SLIDELAYOUTS/SLIDELAYOUT9.XML" val="2369856719"/>
  <p:tag name="PPT/SLIDELAYOUTS/SLIDELAYOUT10.XML" val="1724842050"/>
  <p:tag name="PPT/SLIDELAYOUTS/SLIDELAYOUT11.XML" val="193625284"/>
  <p:tag name="PPT/NOTESSLIDES/NOTESSLIDE2.XML" val="1855060154"/>
  <p:tag name="PPT/SLIDELAYOUTS/SLIDELAYOUT8.XML" val="1877122741"/>
  <p:tag name="PPT/SLIDELAYOUTS/SLIDELAYOUT7.XML" val="103397194"/>
  <p:tag name="PPT/SLIDELAYOUTS/SLIDELAYOUT6.XML" val="235094383"/>
  <p:tag name="PPT/SLIDELAYOUTS/SLIDELAYOUT2.XML" val="2329172593"/>
  <p:tag name="PPT/SLIDELAYOUTS/SLIDELAYOUT3.XML" val="327613468"/>
  <p:tag name="PPT/SLIDELAYOUTS/SLIDELAYOUT4.XML" val="981019557"/>
  <p:tag name="PPT/SLIDELAYOUTS/SLIDELAYOUT5.XML" val="3216187600"/>
  <p:tag name="PPT/NOTESSLIDES/NOTESSLIDE3.XML" val="2372583568"/>
  <p:tag name="PPT/NOTESSLIDES/NOTESSLIDE1.XML" val="1140942734"/>
  <p:tag name="PPT/NOTESSLIDES/NOTESSLIDE5.XML" val="26109653"/>
  <p:tag name="PPT/NOTESSLIDES/NOTESSLIDE11.XML" val="1102111873"/>
  <p:tag name="PPT/NOTESSLIDES/NOTESSLIDE10.XML" val="2389294061"/>
  <p:tag name="PPT/NOTESSLIDES/NOTESSLIDE9.XML" val="109717350"/>
  <p:tag name="PPT/NOTESSLIDES/NOTESSLIDE8.XML" val="2337061187"/>
  <p:tag name="PPT/NOTESSLIDES/NOTESSLIDE4.XML" val="896912543"/>
  <p:tag name="PPT/NOTESSLIDES/NOTESSLIDE6.XML" val="1332187113"/>
  <p:tag name="PPT/NOTESSLIDES/NOTESSLIDE7.XML" val="2737095226"/>
  <p:tag name="PPT/THEME/THEME1.XML" val="3024081144"/>
  <p:tag name="PPT/MEDIA/IMAGE1.JPEG" val="3752100539"/>
  <p:tag name="PPT/MEDIA/IMAGE2.JPEG" val="2800631276"/>
  <p:tag name="PPT/THEME/THEME2.XML" val="3165502312"/>
  <p:tag name="PPT/NOTESMASTERS/NOTESMASTER1.XML" val="891622993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2653</TotalTime>
  <Words>762</Words>
  <Application>Microsoft Office PowerPoint</Application>
  <PresentationFormat>Presentación en pantalla (4:3)</PresentationFormat>
  <Paragraphs>40</Paragraphs>
  <Slides>10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Bradley Hand ITC</vt:lpstr>
      <vt:lpstr>Calibri</vt:lpstr>
      <vt:lpstr>Franklin Gothic Book</vt:lpstr>
      <vt:lpstr>Franklin Gothic Medium</vt:lpstr>
      <vt:lpstr>Wingdings 2</vt:lpstr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Hernando Bermúdez Gómez</dc:creator>
  <cp:lastModifiedBy>Hernando Bermúdez Gómez</cp:lastModifiedBy>
  <cp:revision>229</cp:revision>
  <dcterms:modified xsi:type="dcterms:W3CDTF">2019-05-26T17:34:50Z</dcterms:modified>
</cp:coreProperties>
</file>