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60" r:id="rId3"/>
    <p:sldId id="261" r:id="rId4"/>
    <p:sldId id="262" r:id="rId5"/>
    <p:sldId id="263" r:id="rId6"/>
    <p:sldId id="264" r:id="rId7"/>
    <p:sldId id="265" r:id="rId8"/>
  </p:sldIdLst>
  <p:sldSz cx="9144000" cy="6858000" type="screen4x3"/>
  <p:notesSz cx="6858000" cy="9144000"/>
  <p:custDataLst>
    <p:tags r:id="rId1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784" autoAdjust="0"/>
  </p:normalViewPr>
  <p:slideViewPr>
    <p:cSldViewPr snapToGrid="0">
      <p:cViewPr varScale="1">
        <p:scale>
          <a:sx n="85" d="100"/>
          <a:sy n="85" d="100"/>
        </p:scale>
        <p:origin x="156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31/05/2019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16956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47399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84453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47326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81922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31/05/2019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31/05/2019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31/05/2019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31/05/2019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31/05/2019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31/05/2019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31/05/2019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31/05/2019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31/05/2019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31/05/2019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31/05/2019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31/05/2019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431, 3 de junio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a:t>
            </a:r>
            <a:r>
              <a:rPr lang="es-ES" sz="1800" dirty="0"/>
              <a:t>Invitación para participar en el Programa Habilidades Gustos y aficiones.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Circularon Novitas 688 - Contrapartida 4355 a 4368 - Registro Contable 430.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desarrolló según lo planeado el </a:t>
            </a:r>
            <a:r>
              <a:rPr lang="es-ES" sz="1800" dirty="0"/>
              <a:t>Curso Avanzado para profesionales de la Contabilidad: Materialidad.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presentó </a:t>
            </a:r>
            <a:r>
              <a:rPr lang="es-ES" sz="1800" dirty="0"/>
              <a:t>el nuevo programa de pregrado en Ciencias de los Datos.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9222516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Enfoques de Evaluación para el Aprendizaje.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Coordinación de Innovación Educativa del Centro para el Aprendizaje, la Enseñanza y la Evaluación CAE+E tiene el gusto de invitarle a participar del Círculo de innovación No. 5 “Investigación y evaluación de la innovación educativa”. En esta ocasión, tendremos como invitado al profesor Gary Cifuentes.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36531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Consejo Técnico de la Contaduría Pública el 10 de junio próximo realizará la </a:t>
            </a:r>
            <a:r>
              <a:rPr lang="es-ES" sz="1800" dirty="0"/>
              <a:t>Conferencia  Enmienda NIIF y NAI junio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2628702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cigarrillo electrónico es igual o más dañino que el cigarrillo convencional, tienen los mismos componentes y están mezclados con otros más tóxicos", afirma Alejandra Cañas, directora del Departamento de Medicina Interna del Hospital Universitario San Ignacio, y resalta la necesidad de una regulación de estos dispositivos ya que sus mayores consumidores son los jóvenes y adolescentes.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Formar profesionales con capacidad de gerenciar proyectos de tecnologías de la información (T.I), desde lo organizacional, lo tecnológico y que respondan a nuevos desafíos de la cuarta revolución industrial, es el objetivo de la Especialización en Gerencia de Proyectos de Tecnologías de la Información que lanzó el 28 de mayo la Facultad de Ingeniería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3687094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err="1"/>
              <a:t>Gabriella</a:t>
            </a:r>
            <a:r>
              <a:rPr lang="es-ES" sz="1800" dirty="0"/>
              <a:t> González, estudiante de Administración de Empresas de la Javeriana, es una de las ganadoras en Colombia del concurso </a:t>
            </a:r>
            <a:r>
              <a:rPr lang="es-ES" sz="1800" dirty="0" err="1"/>
              <a:t>Invent</a:t>
            </a:r>
            <a:r>
              <a:rPr lang="es-ES" sz="1800" dirty="0"/>
              <a:t> a New Future </a:t>
            </a:r>
            <a:r>
              <a:rPr lang="es-ES" sz="1800" dirty="0" err="1"/>
              <a:t>Challenge</a:t>
            </a:r>
            <a:r>
              <a:rPr lang="es-ES" sz="1800" dirty="0"/>
              <a:t>, organizado por la multinacional 3M en Latinoamérica, cuyo propósito es resolver casos reales de negocios de 3M.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a:t>La Vicerrectoría de Extensión y Relaciones Interinstitucionales de la Universidad Javeriana publicó el primer boletín de cifras de internacionalización en referencia al 2018, con el fin de visibilizar la gestión, participación y presencia de la Universidad alrededor del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280322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2647</TotalTime>
  <Words>459</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226</cp:revision>
  <dcterms:modified xsi:type="dcterms:W3CDTF">2019-05-31T16:08:43Z</dcterms:modified>
</cp:coreProperties>
</file>