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8/06/2019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68083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24657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0963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43676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92077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23801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5169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8/06/2019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8/06/2019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8/06/2019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8/06/2019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8/06/2019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8/06/2019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8/06/2019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8/06/2019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8/06/2019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432, 10 de junio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689 - Contrapartida 4369 a 4382 - Registro Contable 431.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Rector: Con ocasión de las próximas festividades religiosas Corpus Christi, la solemnidad del Sagrado Corazón de Jesús y de la fiesta de los Santos Apóstoles Pedro y Pablo, me complace conceder a toda la comunidad universitaria UN (1) DÍA LIBRE (viernes 21 </a:t>
            </a:r>
            <a:r>
              <a:rPr lang="es-ES" sz="1800" dirty="0" err="1"/>
              <a:t>ó</a:t>
            </a:r>
            <a:r>
              <a:rPr lang="es-ES" sz="1800" dirty="0"/>
              <a:t> 28 de junio) que le permita ampliar uno de los dos puentes festivos.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Investigación: </a:t>
            </a:r>
            <a:r>
              <a:rPr lang="es-ES" sz="1800" dirty="0"/>
              <a:t>Los invitamos a la charla: Nuevas Tecnologías para la Investigación: Data </a:t>
            </a:r>
            <a:r>
              <a:rPr lang="es-ES" sz="1800" dirty="0" err="1"/>
              <a:t>science</a:t>
            </a:r>
            <a:r>
              <a:rPr lang="es-ES" sz="1800" dirty="0"/>
              <a:t>, Machine </a:t>
            </a:r>
            <a:r>
              <a:rPr lang="es-ES" sz="1800" dirty="0" err="1"/>
              <a:t>learning</a:t>
            </a:r>
            <a:r>
              <a:rPr lang="es-ES" sz="1800" dirty="0"/>
              <a:t>, Big data &amp; AI: Conceptos, Diferencias y Herramientas, la cual se llevará a cabo el próximo miércoles 12 de junio a las 2:00 p.m. en el Auditorio Alfonso Quintana Cárdenas, S.J., Edificio Jorge Hoyos, S.J. (N°20).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para la formación en revisoría fiscal celebró el buen desempeño del último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40242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del Centro de asesoría sicológica y salud unas </a:t>
            </a:r>
            <a:r>
              <a:rPr lang="es-ES" sz="1800" dirty="0"/>
              <a:t>Recomendaciones para el acompañamiento de los consejeros en casos con situaciones emocionales criticas.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Recursos para el Aprendizaje: análogos y digitales.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497891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Según los Resultados preliminares Convocatoria No. 830 de 2018, la revista CUADERNOS DE CONTABILIDAD con ISSN impreso 0123-1472 e ISSN electrónico 2500-6045 quedó clasificada en la categoría B.</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Planeación de la 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26435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recibimos el Boletín web # 9 de Oportunidades -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profesora María Angélica Farfán Liévano: </a:t>
            </a:r>
            <a:r>
              <a:rPr lang="es-ES" sz="1800" dirty="0"/>
              <a:t>Estimados compañeros, adjunto información para quienes estén interesados en participar de estos eventos de la Asociación Interamericana de Contabilidad. Por favor difundir entre sus contactos. Plazo para envío de ponencias 30 de junio.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316390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periódico español El País publicó en su página web el artículo "Pontificia Universidad Javeriana, la huella de Colombia en la región“, con las cifras que posicionan a la Universidad como una de las mejores en América.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Teniendo en cuenta la necesidad e importancia de generar espacios de diálogos en torno al tema de trasplante de órganos, la Facultad de Medicina de la Pontificia Universidad Javeriana ha organizado el encuentro: Situación de la donación y trasplante de órganos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867950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Formar profesionales con capacidad de gerenciar proyectos de tecnologías de la información (T.I), desde lo organizacional, lo tecnológico y que respondan a nuevos desafíos de la cuarta revolución industrial, es el objetivo de la Especialización en Gerencia de Proyectos de Tecnologías de la Información que lanzó el 28 de mayo la Facultad de Ingeniería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 través de conversatorios entre jesuitas y habitantes de Tierralta, Córdoba, que tuvieron la oportunidad de conocer, compartir momentos memorables y aprender lecciones de vida del P. Sergio Restrepo, S.J., se recordó la historia de vida del sacerdote que murió a manos de paramilitares el 1 de junio de 1989.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30102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revista de la Universidad que recoge en sus páginas los acontecimientos más importantes del mes y que edición tras edición va escribiendo la historia de la Javeriana, ya está en circulación con los temas que fueron noticia en mayo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año 2004 los estudiantes de la carrera de Contaduría Pública de la sede Bogotá de la Pontificia Universidad Javeriana han convocado un Congreso de Estudiantes de Contaduría Pública. A lo largo de estos 15 años, en el Congreso se han expresado muy diversas opiniones sobre una amplia gama de asuntos. El Congreso ha sido distinguido por la participación de estudiantes de diferentes universidades de Colombia y otros países como México, Perú y Panamá.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819622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2691</TotalTime>
  <Words>734</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233</cp:revision>
  <dcterms:modified xsi:type="dcterms:W3CDTF">2019-06-08T23:06:32Z</dcterms:modified>
</cp:coreProperties>
</file>