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256" r:id="rId2"/>
    <p:sldId id="260" r:id="rId3"/>
    <p:sldId id="261" r:id="rId4"/>
    <p:sldId id="262" r:id="rId5"/>
    <p:sldId id="263" r:id="rId6"/>
    <p:sldId id="264" r:id="rId7"/>
    <p:sldId id="265" r:id="rId8"/>
    <p:sldId id="266" r:id="rId9"/>
  </p:sldIdLst>
  <p:sldSz cx="9144000" cy="6858000" type="screen4x3"/>
  <p:notesSz cx="6858000" cy="9144000"/>
  <p:custDataLst>
    <p:tags r:id="rId11"/>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830"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15/06/2019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8740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136420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9926349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058254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623741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219856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455643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15/06/2019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15/06/2019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15/06/2019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15/06/2019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15/06/2019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15/06/2019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15/06/2019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15/06/2019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15/06/2019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15/06/2019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15/06/2019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15/06/2019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433, 17 de junio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divulgaron Novitas 690 - Contrapartida 4383 a 4397 - Registro Contable 432.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reunieron con los revisores fiscales varios miembros de la junta directiva de la Sociedad de Contadores Javerianos.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0134027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las Jornadas Políticas en Perspectivas Crítica y Feminista“, organizadas por el Instituto Pensar, </a:t>
            </a:r>
            <a:r>
              <a:rPr lang="es-ES" sz="1800" dirty="0"/>
              <a:t>Victoria Sandino Senadora Por el Partido Fuerza Alternativa Revolucionaria del Común (FARC), fue ponente del tema No hay paz posible sin las voces y experiencias de las mujeres.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En un continuo esfuerzo para la construcción de espacios para la Internacionalización en Casa y el fortalecimiento para el relacionamiento internacional de la Javeriana, la Vicerrectoría de Extensión y Relaciones Interinstitucionales, a través de la Dirección de Asuntos Internacionales, realizará entre el 22 y el 24 de octubre de 2019, la Semana de Japón en la Javeriana.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609759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Estrategias de Enseñanza.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Vicerrector Académico, Ingeniero Luis David Prieto, nombró a Tatiana Galindo Becerra como Directora de los Posgrados en Administración a partir del 27 de mayo de 2019.</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401308314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Estrategias de Enseñanza.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Recursos para el Aprendizaje: análogos y digitales.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5753257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a:t>
            </a:r>
            <a:r>
              <a:rPr lang="es-ES" sz="1800" dirty="0"/>
              <a:t> Boletín VRI No. 101 - Convocatorias, financiación para movilidad y proyectos de investigación, innovación y creación artística.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Un total de 112 estudiantes de las diferentes Facultades de la Javeriana hicieron parte de la versión XXXV del primer nivel del Campamento de Liderazgo ECO, de la Facultad de Ciencias Económicas y Administrativas, en el marco de su programa de liderazgo.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5541661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En el trigésimo aniversario de su asesinato, la provincia colombiana de la Compañía de Jesús produjo durante todo el primer semestre de 2019 el documental titulado 'Fui a despedirme de las ceibas' que relata la vida y obra de Sergio. Natalia Hernández Sánchez, egresada javeriana de Diseño Industrial, reconstruyó digitalmente el mural que comisionó Sergio Restrepo Jaramillo, S.J. en 1987, labor por la que fue finalmente asesinado por los paramilitares el 1º de junio de 1989 en Tierralta (Córdoba).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periódico español publicó en su página web el artículo "Pontificia Universidad Javeriana, la huella de Colombia en la región", con las cifras que posicionan a la Universidad como una de las mejores en América.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41351466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Formar profesionales con capacidad de gerenciar proyectos de tecnologías de la información (T.I), desde lo organizacional, lo tecnológico y que respondan a nuevos desafíos de la cuarta revolución industrial, es el objetivo de la Especialización en Gerencia de Proyectos de Tecnologías de la Información que lanzó el 28 de mayo la Facultad de Ingeniería de la Pontificia Universidad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Terminó satisfactoriamente el primer Curso avanzado para profesionales de la contabilidad</a:t>
            </a:r>
            <a:r>
              <a:rPr lang="es-ES" sz="1800"/>
              <a:t>: Materialidad.</a:t>
            </a:r>
            <a:endParaRPr lang="es-ES"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7656138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2708</TotalTime>
  <Words>586</Words>
  <Application>Microsoft Office PowerPoint</Application>
  <PresentationFormat>Presentación en pantalla (4:3)</PresentationFormat>
  <Paragraphs>32</Paragraphs>
  <Slides>8</Slides>
  <Notes>8</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236</cp:revision>
  <dcterms:modified xsi:type="dcterms:W3CDTF">2019-06-15T20:55:15Z</dcterms:modified>
</cp:coreProperties>
</file>