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0" r:id="rId3"/>
    <p:sldId id="261" r:id="rId4"/>
    <p:sldId id="262" r:id="rId5"/>
    <p:sldId id="263" r:id="rId6"/>
    <p:sldId id="264" r:id="rId7"/>
    <p:sldId id="265" r:id="rId8"/>
    <p:sldId id="266" r:id="rId9"/>
    <p:sldId id="267" r:id="rId10"/>
    <p:sldId id="268"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22/06/2019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790055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986140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135288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138481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627631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386251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764350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148462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22/06/2019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22/06/2019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22/06/2019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22/06/2019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22/06/2019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22/06/2019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22/06/2019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22/06/2019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22/06/2019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22/06/2019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22/06/2019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22/06/2019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434, 24 de junio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ES" sz="1800" dirty="0"/>
              <a:t>"Los valores de la ciencia son los mismos de la </a:t>
            </a:r>
            <a:r>
              <a:rPr lang="es-ES" sz="1800" dirty="0" err="1"/>
              <a:t>democracia“Estas</a:t>
            </a:r>
            <a:r>
              <a:rPr lang="es-ES" sz="1800" dirty="0"/>
              <a:t> fueron las palabras de Serge </a:t>
            </a:r>
            <a:r>
              <a:rPr lang="es-ES" sz="1800" dirty="0" err="1"/>
              <a:t>Haroche</a:t>
            </a:r>
            <a:r>
              <a:rPr lang="es-ES" sz="1800" dirty="0"/>
              <a:t>, premio Nobel de Física 2012, quien hizo llamado a hacer mayor inversión en ciencia y educación.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ES" sz="1800" dirty="0"/>
              <a:t>Las regulaciones y prácticas para velar por la seguridad de los sistemas económicos y financieros de las diferentes modalidades de delitos como el lavado de dinero y la corrupción, fueron los temas que se abordaron en el 'IV Foro Internacional sobre delitos económicos e investigación financiera' que se desarrolló en la Universidad Javeriana el 20 y el 21 de junio. El evento fue organizado por Grupo de Estudio Javeriano en Auditoría Forense (CIJAF) de la Facultad de Ciencias Económicas y Administrativas, la Escuela Javeriana de Gobierno y Ética Pública de la Universidad y La Asociación de Especialistas Certificados en Delitos Financieros (ACFCS) y tuvo lugar en el auditorio Félix Restrepo, S.J. </a:t>
            </a:r>
            <a:r>
              <a:rPr lang="es-ES" sz="1800"/>
              <a:t>de la Universidad.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5698167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691 - Contrapartida 4398 a 4412 - Registro Contable 433.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Asistente: </a:t>
            </a:r>
            <a:r>
              <a:rPr lang="es-ES" sz="1800" dirty="0"/>
              <a:t>Por recomendación del Decano de Facultad, doctor Andrés Rosas Wulfers, me permito compartirles el procedimiento y formato que se utilizará a partir de la fecha para dar trámite a las homologaciones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reunieron los profesores que participaran en la nueva cohorte de la Cátedra itinerante de ética profesional Juan José Amézquita Piar y acordaron la programación de la misma.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Coordinadora de Formación Integral invitó a clases de yoga.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527536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realizó el día jueves 20 de junio las “ Jornadas: Transiciones Políticas En Perspectivas Critica y Feminista.”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del departamento reenvió el </a:t>
            </a:r>
            <a:r>
              <a:rPr lang="es-ES" sz="1800" dirty="0"/>
              <a:t>Boletín VRI No. 101 - Convocatorias, financiación para movilidad y proyectos de investigación, innovación y creación artística.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57221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Están disponibles las evaluaciones instituciones 1910 con relación a los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 nombre del Decano de la Facultad de Ciencias Económicas y Administrativas, Dr. Andrés Rosas y de la Directora de Posgrados en Administración, Prof. Tatiana Galindo, queremos invitarlo al gran evento de relanzamiento de los nuevos programas de Especialización en Administración que se llevará a cabo el jueves 27 de Junio a las 6 p.m. en el Auditorio Alfonso Quintana Cárdenas, S.J., Edificio Jorge Hoyos, S.J. (N°20).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8355997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Muchas gracias por su interés en ofrecer una opción de alojamiento para nuestros estudiantes a través del Programa Familias Anfitrionas Javerianas. Esta iniciativa hace parte del Sistema de Acogida a Estudiantes que la Pontificia Universidad Javeriana ha organizado para quienes vienen de otras ciudades del país y de otras regiones del mundo a estudiar en nuestra sede en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desarrollo de las </a:t>
            </a:r>
            <a:r>
              <a:rPr lang="es-ES" sz="1800" dirty="0"/>
              <a:t>"Jornadas Políticas en Perspectivas Crítica y Feminista“ organizadas por el Instituto Pensar, se trató el tema Mujeres Sujetos Históricos en la Construcción de la Paz.</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2734703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Como resultado del convenio marco de cooperación firmado entre la Universidad Javeriana, la Universidad de los Andes y la Universidad del Rosario, la Vicerrectoría de investigación tiene el gusto de anunciarle la apertura de la convocatoria para la presentación de proyectos de investigación conjuntos, entre investigadores de las tres instituciones, orientados a la producción de nuevo conocimiento para al logro de los Objetivos de Desarrollo Sostenible (ODS).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 acuerdo con el compromiso de mantenerlos informados, me permito comunicar que del presupuesto asignado $63.921.719,85 a la Facultad para 2019, a la fecha han ejecutado $41.393.200,85 correspondiente al 35,24%, por compra de material bibliográfico. Aclaro que el Departamento de Ciencias Contables, ha ejecutado el 100% del presupuesto, motivo por el cual el Autoservicio se encuentra inactivo.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3027289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Asistencia para la Creación Artística de la Vicerrectoría de Investigación invitó a la charla de Elaboración de presupuestos y cronogramas en proyectos de investigación-creación con la participación de Mónica Narvaez, secretaria de la facultad de Arquitectura y Diseño y Maria Fernanda Lopez, secretaria de la facultad de Artes.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18 de junio fue publicada la cuarta edición (2019) del Ranking THE </a:t>
            </a:r>
            <a:r>
              <a:rPr lang="es-ES" sz="1800" dirty="0" err="1"/>
              <a:t>Latin</a:t>
            </a:r>
            <a:r>
              <a:rPr lang="es-ES" sz="1800" dirty="0"/>
              <a:t> </a:t>
            </a:r>
            <a:r>
              <a:rPr lang="es-ES" sz="1800" dirty="0" err="1"/>
              <a:t>America</a:t>
            </a:r>
            <a:r>
              <a:rPr lang="es-ES" sz="1800" dirty="0"/>
              <a:t>, por parte de la firma Times </a:t>
            </a:r>
            <a:r>
              <a:rPr lang="es-ES" sz="1800" dirty="0" err="1"/>
              <a:t>Higher</a:t>
            </a:r>
            <a:r>
              <a:rPr lang="es-ES" sz="1800" dirty="0"/>
              <a:t> </a:t>
            </a:r>
            <a:r>
              <a:rPr lang="es-ES" sz="1800" dirty="0" err="1"/>
              <a:t>Education</a:t>
            </a:r>
            <a:r>
              <a:rPr lang="es-ES" sz="1800" dirty="0"/>
              <a:t>. En esta clasificación la Pontificia Universidad Javeriana hace presencia por tercera vez y repite como tercera mejor universidad del país, alcanzando la posición 28° en Latinoamérica, donde asciende un puesto en la clasificación regional.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0970275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ES" sz="1800" dirty="0"/>
              <a:t>La Pontificia Universidad Javeriana ocupa la posición 468 a nivel mundial, escalando cerca de 50 puestos, de acuerdo con la clasificación </a:t>
            </a:r>
            <a:r>
              <a:rPr lang="es-ES" sz="1800" dirty="0" err="1"/>
              <a:t>Quacquarelli</a:t>
            </a:r>
            <a:r>
              <a:rPr lang="es-ES" sz="1800" dirty="0"/>
              <a:t> Symonds </a:t>
            </a:r>
            <a:r>
              <a:rPr lang="es-ES" sz="1800" dirty="0" err="1"/>
              <a:t>World</a:t>
            </a:r>
            <a:r>
              <a:rPr lang="es-ES" sz="1800" dirty="0"/>
              <a:t> </a:t>
            </a:r>
            <a:r>
              <a:rPr lang="es-ES" sz="1800" dirty="0" err="1"/>
              <a:t>University</a:t>
            </a:r>
            <a:r>
              <a:rPr lang="es-ES" sz="1800" dirty="0"/>
              <a:t> Rankings.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ES" sz="1800" dirty="0"/>
              <a:t>El </a:t>
            </a:r>
            <a:r>
              <a:rPr lang="es-ES" sz="1800" dirty="0" err="1"/>
              <a:t>ForoTimes</a:t>
            </a:r>
            <a:r>
              <a:rPr lang="es-ES" sz="1800" dirty="0"/>
              <a:t> </a:t>
            </a:r>
            <a:r>
              <a:rPr lang="es-ES" sz="1800" dirty="0" err="1"/>
              <a:t>Higher</a:t>
            </a:r>
            <a:r>
              <a:rPr lang="es-ES" sz="1800" dirty="0"/>
              <a:t> </a:t>
            </a:r>
            <a:r>
              <a:rPr lang="es-ES" sz="1800" dirty="0" err="1"/>
              <a:t>Education</a:t>
            </a:r>
            <a:r>
              <a:rPr lang="es-ES" sz="1800" dirty="0"/>
              <a:t> Latinoamericano reúne cada año a líderes en educación superior para conocer y debatir las mejores iniciativas e ideas más recientes y así alcanzar la excelencia académica e integral en la región. En esta ocasión, durante los dos días que duró este evento, la discusión se desarrolló alrededor del progreso y los desafíos en materia de educación, también cómo las universidades líderes están ampliando las formas de acceso y creando políticas de gran impacto que permitan mayor integración. En el foro se evidenciaron nuevos enfoques de los mejores casos y experiencias, además cómo deben enfrentarse a sus desafíos y adoptar nuevas estrategias.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7289644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2807</TotalTime>
  <Words>930</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240</cp:revision>
  <dcterms:modified xsi:type="dcterms:W3CDTF">2019-06-22T18:33:04Z</dcterms:modified>
</cp:coreProperties>
</file>