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60" r:id="rId3"/>
    <p:sldId id="261" r:id="rId4"/>
    <p:sldId id="262" r:id="rId5"/>
    <p:sldId id="263" r:id="rId6"/>
    <p:sldId id="264" r:id="rId7"/>
    <p:sldId id="265" r:id="rId8"/>
    <p:sldId id="266" r:id="rId9"/>
  </p:sldIdLst>
  <p:sldSz cx="9144000" cy="6858000" type="screen4x3"/>
  <p:notesSz cx="6858000" cy="9144000"/>
  <p:custDataLst>
    <p:tags r:id="rId1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29/06/2019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261563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14913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13430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88344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483467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30095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29/06/2019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29/06/2019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29/06/2019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29/06/2019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29/06/2019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29/06/2019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29/06/2019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29/06/2019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29/06/2019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29/06/2019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29/06/2019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29/06/2019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435, 1 de julio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692 - Contrapartida 4413 a 4426 - Registro Contable 434.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Coordinación de Innovación Educativa del Centro para el Aprendizaje, la Enseñanza y la Evaluación CAE+E tiene el gusto de invitarle a participar del Círculo de innovación No. 6 “El dibujo: síntesis en procesos de innovación”.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Por indicación del Director del Departamento de Ciencias Contables - Profesor Braulio Rodríguez Castro, me permito convocarlos a la Primera Reunión Plenaria, que se realizará el día Lunes 08 de Julio/ 2019, en el Auditorio Marino Troncoso, S.J. ubicado en el Edificio No.2 - Fernando Barón, S.J. - primer piso a las 6:00 p.m.</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Asistencia para la Creación Artística de la Vicerrectoría de Investigación te invita a la charla de Elaboración de presupuestos y cronogramas en proyectos de investigación-creación contaremos con la participación de Mónica Narvaez; secretaria de la facultad de Arquitectura y Diseño y Maria Fernanda Lopez; secretaria de la facultad de Artes.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673896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Enfoques de Evaluación para el Aprendizaje.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Como es de su conocimiento, una vez culmina el proceso de inscripción de asignaturas de primera cita para los estudiantes, la Dirección de Programas Académicos junto con la Oficina de Admisiones y Registro Académico realiza una validación, teniendo en cuenta la naturaleza de la asignatura, de aquellas clases de pregrado que quedaron con un bajo número de inscritos. De esta manera, consideramos oportuno recordarles desde ahora, cómo se adelanta este proceso y las fechas definidas para el cierre de clases programadas para el periodo 2019-3: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785949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reunió el grupo de investigadores miembros de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Los invitamos a la charla “El futuro (es hoy) de la Ciencia de Datos”, la cual hace parte del ciclo: “Nuevas Tecnologías para la Investigación”. El evento se llevará a cabo el próximo jueves 4 de julio a las 4:00 p.m. en el Auditorio Alfonso Quintana Cárdenas, S.J., Edificio Jorge Hoyos, S.J. (N°20).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24966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Los próximos 4 y 5 de Julio nos visitará la profesora Natalia M. </a:t>
            </a:r>
            <a:r>
              <a:rPr lang="es-ES" sz="1800" dirty="0" err="1"/>
              <a:t>Mintchik</a:t>
            </a:r>
            <a:r>
              <a:rPr lang="es-ES" sz="1800" dirty="0"/>
              <a:t> de la Universidad de Cincinnati. Espero que nos puedan acompañar los dos días. A continuación encontrará la información de las actividades. Es importante que se inscriban si están interesados.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extiende la invitación al Seminario “ Política Pública, Desarrollo y Desigualdades Territoriales” y Lanzamiento del libro “ Aproximaciones Criticas a la relación estado y territorio en contextos de Globalización Neoliberal”.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248384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Olga Lucia Araoz Cajiao fue nombrada como Jefe de Proyectos de la Secretaría General, Gerente del proyecto ITER a partir del 25 de junio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Pontificia Universidad Javeriana ocupa la posición 468 a nivel mundial, escalando cerca de 50 puestos, de acuerdo con la clasificación </a:t>
            </a:r>
            <a:r>
              <a:rPr lang="es-ES" sz="1800" dirty="0" err="1"/>
              <a:t>Quacquarelli</a:t>
            </a:r>
            <a:r>
              <a:rPr lang="es-ES" sz="1800" dirty="0"/>
              <a:t> Symonds </a:t>
            </a:r>
            <a:r>
              <a:rPr lang="es-ES" sz="1800" dirty="0" err="1"/>
              <a:t>World</a:t>
            </a:r>
            <a:r>
              <a:rPr lang="es-ES" sz="1800" dirty="0"/>
              <a:t> </a:t>
            </a:r>
            <a:r>
              <a:rPr lang="es-ES" sz="1800" dirty="0" err="1"/>
              <a:t>University</a:t>
            </a:r>
            <a:r>
              <a:rPr lang="es-ES" sz="1800" dirty="0"/>
              <a:t> Rankings.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4444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Dos grupos de estudiantes de Administración de Empresas, de la Javeriana, obtuvieron el primer y tercer lugar del "MasterCard </a:t>
            </a:r>
            <a:r>
              <a:rPr lang="es-ES" sz="1800" dirty="0" err="1"/>
              <a:t>Challenge</a:t>
            </a:r>
            <a:r>
              <a:rPr lang="es-ES" sz="1800" dirty="0"/>
              <a:t> 2019-1", que por primera vez se realiza en Colombia con el objetivo de crear una propuesta de emprendimiento a partir del análisis de un caso que incentive el desarrollo de soluciones y estrategias innovadoras para promover los pagos electrónicos en 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La Pontificia Universidad Javeriana celebró el pasado 10 de junio la firma del convenio marco de cooperación con el Instituto de Salud y Seguridad en el Trabajo de la Aseguradora Social Alemana (IFA-DGUV), el cual busca fortalecer espacios de movilidad e investigación en este importante tema.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644563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2829</TotalTime>
  <Words>692</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245</cp:revision>
  <dcterms:modified xsi:type="dcterms:W3CDTF">2019-06-29T17:44:49Z</dcterms:modified>
</cp:coreProperties>
</file>