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custDataLst>
    <p:tags r:id="rId11"/>
  </p:custDataLst>
  <p:defaultTextStyle>
    <a:defPPr lvl="0">
      <a:defRPr lang="es-CO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830" autoAdjust="0"/>
  </p:normalViewPr>
  <p:slideViewPr>
    <p:cSldViewPr snapToGrid="0">
      <p:cViewPr varScale="1">
        <p:scale>
          <a:sx n="108" d="100"/>
          <a:sy n="108" d="100"/>
        </p:scale>
        <p:origin x="171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6/07/2019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8740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2538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28877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319371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887712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8844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5363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6/07/2019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6/07/2019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6/07/2019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6/07/2019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6/07/2019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6/07/2019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6/07/2019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6/07/2019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6/07/2019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6/07/2019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6/07/2019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6/07/2019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436, 7 de julio de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693 - Contrapartida 4427 a 4442 - Registro Contable 435.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Nuevamente se reunió el comité organizador de la XI versión del Foro de Firmas.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340274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la mesa 3 convocada por la Superintendencia de Sociedades se presentó un proyecto para reformar la revisoría fiscal, en cuya preparación participó el profesor Hernando Bermúdez Gómez.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Del Vicerrector Académico: </a:t>
            </a:r>
            <a:r>
              <a:rPr lang="es-ES" sz="1800" dirty="0"/>
              <a:t>Tengo el gusto de compartir con ustedes la información del Curso Aprendiendo a </a:t>
            </a:r>
            <a:r>
              <a:rPr lang="es-ES" sz="1800" dirty="0" err="1"/>
              <a:t>Intraemprender</a:t>
            </a:r>
            <a:r>
              <a:rPr lang="es-ES" sz="1800" dirty="0"/>
              <a:t>, dirigido a principalmente a los profesores de planta de nuestra Universidad, y que tendrá lugar los días 8, 9 y 10 de Julio. Por lo anterior les agradezco puedan difundir esta información y motivar a sus profesores a participar en este curso.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935155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lnSpcReduction="10000"/>
          </a:bodyPr>
          <a:lstStyle/>
          <a:p>
            <a:r>
              <a:rPr lang="es-ES" sz="1800" dirty="0"/>
              <a:t>El Instituto de Estudios Sociales y Culturales Pensar extiende la invitación al Seminario “ Política Pública, Desarrollo y Desigualdades Territoriales” y Lanzamiento del libro “ Aproximaciones Criticas a la relación estado y territorio en contextos de Globalización Neoliberal”. 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 lnSpcReduction="10000"/>
          </a:bodyPr>
          <a:lstStyle/>
          <a:p>
            <a:r>
              <a:rPr lang="es-ES" sz="1800" dirty="0"/>
              <a:t>En junio, estudiantes de las carreras de Administración de Empresas, Contaduría Pública y Economía tuvieron la oportunidad de viajar a diferentes universidades alrededor del mundo para vivir una experiencia cultural y académica con talleres, clases y visitas empresariales. En el contexto de la Semana Internacional de la Facultad, los estudiantes viajaron a: </a:t>
            </a:r>
            <a:r>
              <a:rPr lang="es-ES" sz="1800" dirty="0" err="1"/>
              <a:t>The</a:t>
            </a:r>
            <a:r>
              <a:rPr lang="es-ES" sz="1800" dirty="0"/>
              <a:t> Beijing Center, en </a:t>
            </a:r>
            <a:r>
              <a:rPr lang="es-ES" sz="1800" dirty="0" err="1"/>
              <a:t>Bejing</a:t>
            </a:r>
            <a:r>
              <a:rPr lang="es-ES" sz="1800" dirty="0"/>
              <a:t>, China; Loyola </a:t>
            </a:r>
            <a:r>
              <a:rPr lang="es-ES" sz="1800" dirty="0" err="1"/>
              <a:t>University</a:t>
            </a:r>
            <a:r>
              <a:rPr lang="es-ES" sz="1800" dirty="0"/>
              <a:t> Chicago, en Chicago, EEUU; </a:t>
            </a:r>
            <a:r>
              <a:rPr lang="es-ES" sz="1800" dirty="0" err="1"/>
              <a:t>University</a:t>
            </a:r>
            <a:r>
              <a:rPr lang="es-ES" sz="1800" dirty="0"/>
              <a:t> </a:t>
            </a:r>
            <a:r>
              <a:rPr lang="es-ES" sz="1800" dirty="0" err="1"/>
              <a:t>of</a:t>
            </a:r>
            <a:r>
              <a:rPr lang="es-ES" sz="1800" dirty="0"/>
              <a:t> Cincinnati, en Cincinnati, EEUU; Universidad Católica del Uruguay, en Montevideo, Uruguay; Universidad Loyola Andalucía, en Sevilla, España; y a </a:t>
            </a:r>
            <a:r>
              <a:rPr lang="es-ES" sz="1800" dirty="0" err="1"/>
              <a:t>Sophia</a:t>
            </a:r>
            <a:r>
              <a:rPr lang="es-ES" sz="1800" dirty="0"/>
              <a:t> </a:t>
            </a:r>
            <a:r>
              <a:rPr lang="es-ES" sz="1800" dirty="0" err="1"/>
              <a:t>University</a:t>
            </a:r>
            <a:r>
              <a:rPr lang="es-ES" sz="1800" dirty="0"/>
              <a:t>, en Tokio, Japón.</a:t>
            </a:r>
          </a:p>
          <a:p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272751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Reciban un especial saludo de parte del Centro para el Aprendizaje, la Enseñanza y la Evaluación CAE+E. Les extendemos una cordial invitación para participar del Curso: Motivación y Compromiso Estudiantil.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Una vez finalizado el proceso de negociación y adjudicación del contrato para la compra de computadores de escritorio y portátiles, nos complace comunicarles que la Universidad seleccionó la marca DELL para el suministro de computadores de escritorio y portátiles.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809130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Reciban un especial saludo de parte del Centro para el Aprendizaje, la Enseñanza y la Evaluación CAE+E. Les extendemos una cordial invitación para participar del Curso: Enfoques de Evaluación para el Aprendizaje.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el </a:t>
            </a:r>
            <a:r>
              <a:rPr lang="es-ES" sz="1800" dirty="0"/>
              <a:t>Boletín VRI No. 102 - Convocatorias, financiación para movilidad y proyectos de investigación, innovación y creación artística.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613945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Por indicación del Director del Departamento de Ciencias Contables - Profesor Braulio Rodríguez Castro, me permito convocarlos a la Primera Reunión Plenaria Extraordinaria para los docentes de Pregrado y Posgrado - Cátedra, que se realizará el día lunes 8 de Julio/ 2019, en el Auditorio Marino Troncoso, S.J. ubicado en el Edificio No.2 - Fernando Barón, S.J. - primer piso a las 6:00 p.m.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En la semana del 8 al 12 de Julio nos visitará el profesor </a:t>
            </a:r>
            <a:r>
              <a:rPr lang="es-ES" sz="1800" dirty="0" err="1"/>
              <a:t>Medhat</a:t>
            </a:r>
            <a:r>
              <a:rPr lang="es-ES" sz="1800" dirty="0"/>
              <a:t> </a:t>
            </a:r>
            <a:r>
              <a:rPr lang="es-ES" sz="1800" dirty="0" err="1"/>
              <a:t>Endrawes</a:t>
            </a:r>
            <a:r>
              <a:rPr lang="es-ES" sz="1800" dirty="0"/>
              <a:t>, de Macquarie </a:t>
            </a:r>
            <a:r>
              <a:rPr lang="es-ES" sz="1800" dirty="0" err="1"/>
              <a:t>University</a:t>
            </a:r>
            <a:r>
              <a:rPr lang="es-ES" sz="1800" dirty="0"/>
              <a:t>, Australia. 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316042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La edición 2020 del QS, que se publicó este 19 de junio, destaca en la Javeriana la producción investigativa media, los cerca de 32.500 estudiantes en ambas sedes y los casi 2.000 profesores de tiempo completo equivalente. La Universidad, en este último reporte, incrementó su puntuación en cuatro indicadores: Reputación de empleadores (RE), Reputación académica (RA), Proporción de estudiantes por profesor (EP) y Citaciones científicas por personal académico (CP).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La Facultad de Ciencias Económicas y Administrativas se encuentra desarrollando escuelas de verano en contaduría, economía y administración de empresas con profesores de amplio reconocimiento internacional, quienes llegaron a la Javeriana en junio y estarán hasta julio.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745742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4.XML" val="2291594934"/>
  <p:tag name="PPT/SLIDES/SLIDE3.XML" val="553782648"/>
  <p:tag name="PPT/SLIDES/SLIDE1.XML" val="1638832511"/>
  <p:tag name="PPT/SLIDES/SLIDE2.XML" val="4244930028"/>
  <p:tag name="PPT/SLIDES/SLIDE11.XML" val="449740757"/>
  <p:tag name="PPT/SLIDES/SLIDE5.XML" val="3122504530"/>
  <p:tag name="PPT/SLIDES/SLIDE7.XML" val="2727836212"/>
  <p:tag name="PPT/SLIDES/SLIDE10.XML" val="1336846620"/>
  <p:tag name="PPT/SLIDES/SLIDE6.XML" val="1631584822"/>
  <p:tag name="PPT/SLIDES/SLIDE8.XML" val="499985182"/>
  <p:tag name="PPT/SLIDES/SLIDE9.XML" val="1552797170"/>
  <p:tag name="PPT/SLIDEMASTERS/SLIDEMASTER1.XML" val="3207780695"/>
  <p:tag name="PPT/SLIDELAYOUTS/SLIDELAYOUT1.XML" val="2641385033"/>
  <p:tag name="PPT/SLIDELAYOUTS/SLIDELAYOUT9.XML" val="2369856719"/>
  <p:tag name="PPT/SLIDELAYOUTS/SLIDELAYOUT10.XML" val="1724842050"/>
  <p:tag name="PPT/SLIDELAYOUTS/SLIDELAYOUT11.XML" val="193625284"/>
  <p:tag name="PPT/NOTESSLIDES/NOTESSLIDE2.XML" val="1855060154"/>
  <p:tag name="PPT/SLIDELAYOUTS/SLIDELAYOUT8.XML" val="1877122741"/>
  <p:tag name="PPT/SLIDELAYOUTS/SLIDELAYOUT7.XML" val="103397194"/>
  <p:tag name="PPT/SLIDELAYOUTS/SLIDELAYOUT6.XML" val="235094383"/>
  <p:tag name="PPT/SLIDELAYOUTS/SLIDELAYOUT2.XML" val="2329172593"/>
  <p:tag name="PPT/SLIDELAYOUTS/SLIDELAYOUT3.XML" val="327613468"/>
  <p:tag name="PPT/SLIDELAYOUTS/SLIDELAYOUT4.XML" val="981019557"/>
  <p:tag name="PPT/SLIDELAYOUTS/SLIDELAYOUT5.XML" val="3216187600"/>
  <p:tag name="PPT/NOTESSLIDES/NOTESSLIDE3.XML" val="2372583568"/>
  <p:tag name="PPT/NOTESSLIDES/NOTESSLIDE1.XML" val="1140942734"/>
  <p:tag name="PPT/NOTESSLIDES/NOTESSLIDE5.XML" val="26109653"/>
  <p:tag name="PPT/NOTESSLIDES/NOTESSLIDE11.XML" val="1102111873"/>
  <p:tag name="PPT/NOTESSLIDES/NOTESSLIDE10.XML" val="2389294061"/>
  <p:tag name="PPT/NOTESSLIDES/NOTESSLIDE9.XML" val="109717350"/>
  <p:tag name="PPT/NOTESSLIDES/NOTESSLIDE8.XML" val="2337061187"/>
  <p:tag name="PPT/NOTESSLIDES/NOTESSLIDE4.XML" val="896912543"/>
  <p:tag name="PPT/NOTESSLIDES/NOTESSLIDE6.XML" val="1332187113"/>
  <p:tag name="PPT/NOTESSLIDES/NOTESSLIDE7.XML" val="2737095226"/>
  <p:tag name="PPT/THEME/THEME1.XML" val="3024081144"/>
  <p:tag name="PPT/MEDIA/IMAGE1.JPEG" val="3752100539"/>
  <p:tag name="PPT/MEDIA/IMAGE2.JPEG" val="2800631276"/>
  <p:tag name="PPT/THEME/THEME2.XML" val="3165502312"/>
  <p:tag name="PPT/NOTESMASTERS/NOTESMASTER1.XML" val="891622993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2846</TotalTime>
  <Words>669</Words>
  <Application>Microsoft Office PowerPoint</Application>
  <PresentationFormat>Presentación en pantalla (4:3)</PresentationFormat>
  <Paragraphs>32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Hernando Bermúdez Gómez</dc:creator>
  <cp:lastModifiedBy>Hernando Bermúdez Gómez</cp:lastModifiedBy>
  <cp:revision>248</cp:revision>
  <dcterms:modified xsi:type="dcterms:W3CDTF">2019-07-06T23:52:36Z</dcterms:modified>
</cp:coreProperties>
</file>