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custDataLst>
    <p:tags r:id="rId11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830" autoAdjust="0"/>
  </p:normalViewPr>
  <p:slideViewPr>
    <p:cSldViewPr snapToGrid="0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6/07/2019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4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2538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8877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1937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8771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8844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536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6/07/2019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6/07/2019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6/07/2019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6/07/2019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6/07/2019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6/07/2019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6/07/2019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6/07/2019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6/07/2019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6/07/2019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6/07/2019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6/07/2019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436, 7 de julio de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693 - Contrapartida 4427 a 4442 - Registro Contable 435.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Nuevamente se reunió el comité organizador de la XI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4027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mesa 3 convocada por la Superintendencia de Sociedades se presentó un proyecto para reformar la revisoría fiscal, en cuya preparación participó el profesor Hernando Bermúdez Gómez.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Vicerrector Académico: </a:t>
            </a:r>
            <a:r>
              <a:rPr lang="es-ES" sz="1800" dirty="0"/>
              <a:t>Tengo el gusto de compartir con ustedes la información del Curso Aprendiendo a </a:t>
            </a:r>
            <a:r>
              <a:rPr lang="es-ES" sz="1800" dirty="0" err="1"/>
              <a:t>Intraemprender</a:t>
            </a:r>
            <a:r>
              <a:rPr lang="es-ES" sz="1800" dirty="0"/>
              <a:t>, dirigido a principalmente a los profesores de planta de nuestra Universidad, y que tendrá lugar los días 8, 9 y 10 de Julio. Por lo anterior les agradezco puedan difundir esta información y motivar a sus profesores a participar en este curso.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3515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s-ES" sz="1800" dirty="0"/>
              <a:t>El Instituto de Estudios Sociales y Culturales Pensar extiende la invitación al Seminario “ Política Pública, Desarrollo y Desigualdades Territoriales” y Lanzamiento del libro “ Aproximaciones Criticas a la relación estado y territorio en contextos de Globalización Neoliberal”.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s-ES" sz="1800" dirty="0"/>
              <a:t>En junio, estudiantes de las carreras de Administración de Empresas, Contaduría Pública y Economía tuvieron la oportunidad de viajar a diferentes universidades alrededor del mundo para vivir una experiencia cultural y académica con talleres, clases y visitas empresariales. En el contexto de la Semana Internacional de la Facultad, los estudiantes viajaron a: </a:t>
            </a:r>
            <a:r>
              <a:rPr lang="es-ES" sz="1800" dirty="0" err="1"/>
              <a:t>The</a:t>
            </a:r>
            <a:r>
              <a:rPr lang="es-ES" sz="1800" dirty="0"/>
              <a:t> Beijing Center, en </a:t>
            </a:r>
            <a:r>
              <a:rPr lang="es-ES" sz="1800" dirty="0" err="1"/>
              <a:t>Bejing</a:t>
            </a:r>
            <a:r>
              <a:rPr lang="es-ES" sz="1800" dirty="0"/>
              <a:t>, China; Loyola </a:t>
            </a:r>
            <a:r>
              <a:rPr lang="es-ES" sz="1800" dirty="0" err="1"/>
              <a:t>University</a:t>
            </a:r>
            <a:r>
              <a:rPr lang="es-ES" sz="1800" dirty="0"/>
              <a:t> Chicago, en Chicago, EEUU; </a:t>
            </a:r>
            <a:r>
              <a:rPr lang="es-ES" sz="1800" dirty="0" err="1"/>
              <a:t>University</a:t>
            </a:r>
            <a:r>
              <a:rPr lang="es-ES" sz="1800" dirty="0"/>
              <a:t> </a:t>
            </a:r>
            <a:r>
              <a:rPr lang="es-ES" sz="1800" dirty="0" err="1"/>
              <a:t>of</a:t>
            </a:r>
            <a:r>
              <a:rPr lang="es-ES" sz="1800" dirty="0"/>
              <a:t> Cincinnati, en Cincinnati, EEUU; Universidad Católica del Uruguay, en Montevideo, Uruguay; Universidad Loyola Andalucía, en Sevilla, España; y a </a:t>
            </a:r>
            <a:r>
              <a:rPr lang="es-ES" sz="1800" dirty="0" err="1"/>
              <a:t>Sophia</a:t>
            </a:r>
            <a:r>
              <a:rPr lang="es-ES" sz="1800" dirty="0"/>
              <a:t> </a:t>
            </a:r>
            <a:r>
              <a:rPr lang="es-ES" sz="1800" dirty="0" err="1"/>
              <a:t>University</a:t>
            </a:r>
            <a:r>
              <a:rPr lang="es-ES" sz="1800" dirty="0"/>
              <a:t>, en Tokio, Japón.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27275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Reciban un especial saludo de parte del Centro para el Aprendizaje, la Enseñanza y la Evaluación CAE+E. Les extendemos una cordial invitación para participar del Curso: Motivación y Compromiso Estudiantil.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Una vez finalizado el proceso de negociación y adjudicación del contrato para la compra de computadores de escritorio y portátiles, nos complace comunicarles que la Universidad seleccionó la marca DELL para el suministro de computadores de escritorio y portátiles.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09130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Reciban un especial saludo de parte del Centro para el Aprendizaje, la Enseñanza y la Evaluación CAE+E. Les extendemos una cordial invitación para participar del Curso: Enfoques de Evaluación para el Aprendizaje.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</a:t>
            </a:r>
            <a:r>
              <a:rPr lang="es-ES" sz="1800" dirty="0"/>
              <a:t>Boletín VRI No. 102 - Convocatorias, financiación para movilidad y proyectos de investigación, innovación y creación artística.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61394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Por indicación del Director del Departamento de Ciencias Contables - Profesor Braulio Rodríguez Castro, me permito convocarlos a la Primera Reunión Plenaria Extraordinaria para los docentes de Pregrado y Posgrado - Cátedra, que se realizará el día lunes 8 de Julio/ 2019, en el Auditorio Marino Troncoso, S.J. ubicado en el Edificio No.2 - Fernando Barón, S.J. - primer piso a las 6:00 p.m.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En la semana del 8 al 12 de Julio nos visitará el profesor </a:t>
            </a:r>
            <a:r>
              <a:rPr lang="es-ES" sz="1800" dirty="0" err="1"/>
              <a:t>Medhat</a:t>
            </a:r>
            <a:r>
              <a:rPr lang="es-ES" sz="1800" dirty="0"/>
              <a:t> </a:t>
            </a:r>
            <a:r>
              <a:rPr lang="es-ES" sz="1800" dirty="0" err="1"/>
              <a:t>Endrawes</a:t>
            </a:r>
            <a:r>
              <a:rPr lang="es-ES" sz="1800" dirty="0"/>
              <a:t>, de Macquarie </a:t>
            </a:r>
            <a:r>
              <a:rPr lang="es-ES" sz="1800" dirty="0" err="1"/>
              <a:t>University</a:t>
            </a:r>
            <a:r>
              <a:rPr lang="es-ES" sz="1800" dirty="0"/>
              <a:t>, Australia.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31604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edición 2020 del QS, que se publicó este 19 de junio, destaca en la Javeriana la producción investigativa media, los cerca de 32.500 estudiantes en ambas sedes y los casi 2.000 profesores de tiempo completo equivalente. La Universidad, en este último reporte, incrementó su puntuación en cuatro indicadores: Reputación de empleadores (RE), Reputación académica (RA), Proporción de estudiantes por profesor (EP) y Citaciones científicas por personal académico (CP).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Facultad de Ciencias Económicas y Administrativas se encuentra desarrollando escuelas de verano en contaduría, economía y administración de empresas con profesores de amplio reconocimiento internacional, quienes llegaron a la Javeriana en junio y estarán hasta julio.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74574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669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248</cp:revision>
  <dcterms:modified xsi:type="dcterms:W3CDTF">2019-07-06T23:52:36Z</dcterms:modified>
</cp:coreProperties>
</file>