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56" r:id="rId2"/>
    <p:sldId id="260" r:id="rId3"/>
    <p:sldId id="261" r:id="rId4"/>
    <p:sldId id="262" r:id="rId5"/>
    <p:sldId id="263" r:id="rId6"/>
    <p:sldId id="264" r:id="rId7"/>
  </p:sldIdLst>
  <p:sldSz cx="9144000" cy="6858000" type="screen4x3"/>
  <p:notesSz cx="6858000" cy="9144000"/>
  <p:custDataLst>
    <p:tags r:id="rId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13/07/2019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8740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938864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238221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2344727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174516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13/07/2019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13/07/2019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13/07/2019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13/07/2019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13/07/2019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13/07/2019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13/07/2019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13/07/2019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13/07/2019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13/07/2019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13/07/2019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13/07/2019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437, 15 de julio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694 - Contrapartida 4443 a 4458 - Registro Contable 436.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dio la bienvenida a los </a:t>
            </a:r>
            <a:r>
              <a:rPr lang="es-CO" sz="1800" dirty="0" err="1"/>
              <a:t>neo-javerianos</a:t>
            </a:r>
            <a:r>
              <a:rPr lang="es-CO" sz="1800" dirty="0"/>
              <a:t> que estudiarán contaduría de día o de noche.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0134027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a:t>
            </a:r>
            <a:r>
              <a:rPr lang="es-ES" sz="1800" dirty="0"/>
              <a:t>jueves 11 de julio a la 1:00 p.m. se llevó a cabo la charla sobre Becas </a:t>
            </a:r>
            <a:r>
              <a:rPr lang="es-ES" sz="1800" dirty="0" err="1"/>
              <a:t>Fulbright</a:t>
            </a:r>
            <a:r>
              <a:rPr lang="es-ES" sz="1800" dirty="0"/>
              <a:t> y Convocatorias de la Vicerrectoría de Investigación.</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12 profesores, uno por cada universidad que participan en la Red para la formación en revisoría fiscal, investigarán en grupo.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2549810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segunda reunión preparatoria de la asamblea de los miembros de la Sociedad de Contadores Javerianos.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Cae+E</a:t>
            </a:r>
            <a:r>
              <a:rPr lang="es-CO" sz="1800" dirty="0"/>
              <a:t>: “</a:t>
            </a:r>
            <a:r>
              <a:rPr lang="es-ES" sz="1800" dirty="0"/>
              <a:t>Esta semana nos encontramos con los </a:t>
            </a:r>
            <a:r>
              <a:rPr lang="es-ES" sz="1800" dirty="0" err="1"/>
              <a:t>neojaverianos</a:t>
            </a:r>
            <a:r>
              <a:rPr lang="es-ES" sz="1800" dirty="0"/>
              <a:t> que empiezan su proceso de adaptación a la Universidad y el próximo lunes comienza un nuevo ciclo académico con todos los estudiantes. Ellos llegan a clase con muchas expectativas y planes para el nuevo semestre; es un nuevo comienzo.  ―Así que es el momento de desplegar todas las herramientas a nuestro alcance para que su experiencia de formación sea verdaderamente significativa. También, para que los aprendizajes que construyan en el recorrido sean transformadores y perduren en el tiempo.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0322024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Las Bibliotecas PUJ ahora ofrecen guías temáticas en línea de búsqueda y manejo de información, especializadas en las 18 áreas de conocimiento en que se encuentran divididas las facultades de la universidad con el fin de que la comunidad javeriana pueda acceder rápidamente a los recursos, herramientas y servicios que se ajusten a sus temáticas de interés.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Con el Lanzamiento del libro 'Perú y Colombia: historia, dinámica y actualidad' de la Editorial Pontificia Universidad Javeriana y la Embajada de Perú en Colombia, se realizó la apertura a la Semana del Perú 2019, evento en el que los colombianos podrán disfrutar la variada gastronomía, destinos turísticos de Perú y actividades en torno a la cultura del país vecino.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2255148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Centro para el Aprendizaje, la Enseñanza y la Evaluación (CAE+E), invita a la comunidad javeriana a participar en la cuarta versión del Foro </a:t>
            </a:r>
            <a:r>
              <a:rPr lang="es-ES" sz="1800" dirty="0" err="1"/>
              <a:t>Korczak</a:t>
            </a:r>
            <a:r>
              <a:rPr lang="es-ES" sz="1800" dirty="0"/>
              <a:t>, el cual se llevará a cabo el próximo jueves 25 de julio a partir de las 8:00 a.m. en el auditorio Luis Carlos Galán, de la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Con el propósito de fomentar y potenciar las iniciativas emprendedoras de los estudiantes, el Centro Javeriano de Emprendimiento lanzó el 9 de julio el concurso de ideas de negocio, 'Javeriana, territorio emprendedor'.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4194644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2866</TotalTime>
  <Words>446</Words>
  <Application>Microsoft Office PowerPoint</Application>
  <PresentationFormat>Presentación en pantalla (4:3)</PresentationFormat>
  <Paragraphs>24</Paragraphs>
  <Slides>6</Slides>
  <Notes>6</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252</cp:revision>
  <dcterms:modified xsi:type="dcterms:W3CDTF">2019-07-14T00:04:13Z</dcterms:modified>
</cp:coreProperties>
</file>