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Lst>
  <p:sldSz cx="9144000" cy="6858000" type="screen4x3"/>
  <p:notesSz cx="6858000" cy="9144000"/>
  <p:custDataLst>
    <p:tags r:id="rId1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21/07/2019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3505148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5598258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708348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874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00042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474141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579583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165368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5713320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2695007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220121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21/07/2019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21/07/2019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21/07/2019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21/07/2019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21/07/2019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21/07/2019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21/07/2019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21/07/2019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21/07/2019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21/07/2019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21/07/2019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21/07/2019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438, 22 de julio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grupo de Teatro de la Facultad está buscando nuevos integrantes! Inscríbete hasta el 26 de Julio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Universidad Javeriana, a través de la Vicerrectoría de Investigación adquirió acceso a la plataforma CITI </a:t>
            </a:r>
            <a:r>
              <a:rPr lang="es-ES" sz="1800" dirty="0" err="1"/>
              <a:t>Program</a:t>
            </a:r>
            <a:r>
              <a:rPr lang="es-ES" sz="1800" dirty="0"/>
              <a:t>, la cual ofrece cursos sobre ética de la investigación, conducta responsable e integridad científica y administración de la investigación, entre otros.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5140988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Cerca de 70 egresados de los diferentes programas de la Universidad Javeriana tuvieron la oportunidad de conversar cara a cara con los encargados de los procesos de selección de reconocidas empresas y multinacionales del país.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Con la presencia del padre Jorge Humberto Peláez Piedrahita, S.J., rector de la Javeriana; Luis David Prieto, vicerrector académico, y Luis Miguel </a:t>
            </a:r>
            <a:r>
              <a:rPr lang="es-ES" sz="1800" dirty="0" err="1"/>
              <a:t>Renjifo</a:t>
            </a:r>
            <a:r>
              <a:rPr lang="es-ES" sz="1800" dirty="0"/>
              <a:t>, vicerrector de Investigación, se presentó a la comunidad javeriana el servicio de Inteligencia Competitiva (IC) que se prestará a los investigadores desde la Biblioteca General Alfonso Borrero Cabal, S.J. y la Dirección de Innovación de la Vicerrectoría de Investigación.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0470471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Pontificia Universidad Javeriana ocupa la posición 468 a nivel mundial, escalando cerca de 50 puestos, de acuerdo con la clasificación </a:t>
            </a:r>
            <a:r>
              <a:rPr lang="es-ES" sz="1800" dirty="0" err="1"/>
              <a:t>Quacquarelli</a:t>
            </a:r>
            <a:r>
              <a:rPr lang="es-ES" sz="1800" dirty="0"/>
              <a:t> Symonds </a:t>
            </a:r>
            <a:r>
              <a:rPr lang="es-ES" sz="1800" dirty="0" err="1"/>
              <a:t>World</a:t>
            </a:r>
            <a:r>
              <a:rPr lang="es-ES" sz="1800" dirty="0"/>
              <a:t> </a:t>
            </a:r>
            <a:r>
              <a:rPr lang="es-ES" sz="1800" dirty="0" err="1"/>
              <a:t>University</a:t>
            </a:r>
            <a:r>
              <a:rPr lang="es-ES" sz="1800" dirty="0"/>
              <a:t> Rankings.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Desde el año 2004 los estudiantes de la carrera de Contaduría Pública de la sede Bogotá de la Pontificia Universidad Javeriana han convocado un Congreso de Estudiantes de Contaduría Pública. A lo largo de estos 15 años, en el Congreso se han expresado muy diversas opiniones sobre una amplia gama de asuntos. El Congreso ha sido distinguido por la participación de estudiantes de diferentes universidades de Colombia y otros países como México, Perú y Panamá</a:t>
            </a:r>
            <a:r>
              <a:rPr lang="es-ES" sz="1800"/>
              <a:t>.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5295384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695 - Contrapartida 4459 a 4474 - Registro Contable 437.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la Universidad se realiza la investigación </a:t>
            </a:r>
            <a:r>
              <a:rPr lang="es-ES" sz="1800" dirty="0"/>
              <a:t>Caracterización de las prácticas educativas de docentes universitarios que favorecen la producción creativa en estudiantes de </a:t>
            </a:r>
            <a:r>
              <a:rPr lang="es-ES" sz="1800" dirty="0" err="1"/>
              <a:t>pre-grado</a:t>
            </a:r>
            <a:r>
              <a:rPr lang="es-ES" sz="1800" dirty="0"/>
              <a:t> de la Pontificia Universidad Javeriana.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0134027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a:t>
            </a:r>
            <a:r>
              <a:rPr lang="es-ES" sz="1800" dirty="0" err="1"/>
              <a:t>blended</a:t>
            </a:r>
            <a:r>
              <a:rPr lang="es-ES" sz="1800" dirty="0"/>
              <a:t>: Planeación de la Enseñanza.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Estudios en Derecho Contable inició la reflexión sobre al sección de subvenciones de la norma de información financiera para Pymes.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4259167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GEAI retornó a su reflexión sobre la administración de riesgos.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Con el propósito de reflexionar sobre las prácticas pedagógicas universitarias y contribuir en la consolidación de la innovación educativa como una estrategia de desarrollo de regiones e instituciones educativas, el CAE+E, unidad adscrita a la Vicerrectoría Académica, les hace una especial invitación a participar en la cuarta versión del Foro </a:t>
            </a:r>
            <a:r>
              <a:rPr lang="es-ES" sz="1800" dirty="0" err="1"/>
              <a:t>Korczak</a:t>
            </a:r>
            <a:r>
              <a:rPr lang="es-ES" sz="1800" dirty="0"/>
              <a:t> de innovación educativa titulada “Innovación y Justicia Educativa”, el cual se llevará a cabo el próximo jueves 25 de julio a partir de las 8:00 am y hasta las 6:00 pm en el auditorio Luis Carlos Galán, ubicado en el Edificio (3) Gabriel Giraldo S.J. en la Pontificia Universidad Javeriana.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7833658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Esta es la oportunidad para que los estudiantes, diseñen, armen y construyan sus ideas de negocio, el concurso Javeriana, territorio emprendedor, busca identificar los emprendimientos que se encuentren en idea o etapa temprana, que puedan ser potenciados con una metodología innovadora por el Centro Javeriano de Emprendimiento.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Virtualmente se realizó la última reunión de los miembros de la Red para la formación en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9262479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desarrolla la Feria Universitaria en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Adjunto les envío la convocatoria al premio bienal en investigación Vida y Obra. Les agradezco identificar en cada una de sus unidades si hay candidatos que cumplan los requisitos y merezcan este premio, para que lo discutamos en la reunión de Directores del Departamento del lunes y posteriormente llevemos los elegidos al Consejo de Facultad del 25 de julio para aprobación.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4075687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Decano: </a:t>
            </a:r>
            <a:r>
              <a:rPr lang="es-ES" sz="1800" dirty="0"/>
              <a:t>Quiero invitarlos a la primera sesión de la serie de charlas ECONÓMICAMENTE HABLANDO, un espacio diseñado por nuestro Doctorado en Economía para establecer un diálogo desde la academia que facilite la difusión de ideas económicas susceptibles de generar un impacto positivo en la sociedad.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Instituto de Estudios Sociales y Culturales Pensar de la Pontificia Universidad Javeriana Invita a la convocatoria del programa Jóvenes Investigadores.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2632791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el marco del convenio de cooperación suscrito entre la Universidad de los Andes, la Universidad del Rosario y la Universidad Javeriana, la Vicerrectoría de Investigación los invita a participar en la convocatoria de proyectos conjuntos, que buscan la producción de nuevo conocimiento para al logro de los Objetivos de Desarrollo Sostenible (ODS).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próximo martes 23 Julio nos visitará el profesor George Gonzalez, de la </a:t>
            </a:r>
            <a:r>
              <a:rPr lang="es-ES" sz="1800" dirty="0" err="1"/>
              <a:t>University</a:t>
            </a:r>
            <a:r>
              <a:rPr lang="es-ES" sz="1800" dirty="0"/>
              <a:t> </a:t>
            </a:r>
            <a:r>
              <a:rPr lang="es-ES" sz="1800" dirty="0" err="1"/>
              <a:t>of</a:t>
            </a:r>
            <a:r>
              <a:rPr lang="es-ES" sz="1800" dirty="0"/>
              <a:t> </a:t>
            </a:r>
            <a:r>
              <a:rPr lang="es-ES" sz="1800" dirty="0" err="1"/>
              <a:t>Lethbridge</a:t>
            </a:r>
            <a:r>
              <a:rPr lang="es-ES" sz="1800" dirty="0"/>
              <a:t>, Calgary, Alberta.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5750299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Estimado doctor(a) Martha Liliana muy buenas tardes: Para el CTCP es un placer extenderle la presente invitación a la reactivación del Comité de Expertos de Valuación de Activos y pasivos – CEVAP, que se llevará a cabo en las instalaciones del Consejo Técnico de la Contaduría Pública, el próximo viernes 19 de julio de las 2:00 PM a las 4:00 PM (carrera 13 No. 28-01 piso 6).</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Javeriana Canta es una oportunidad también para ustedes los docentes Javerianos, no te quedes por fuera.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9218287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2898</TotalTime>
  <Words>943</Words>
  <Application>Microsoft Office PowerPoint</Application>
  <PresentationFormat>Presentación en pantalla (4:3)</PresentationFormat>
  <Paragraphs>48</Paragraphs>
  <Slides>12</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258</cp:revision>
  <dcterms:modified xsi:type="dcterms:W3CDTF">2019-07-21T16:34:35Z</dcterms:modified>
</cp:coreProperties>
</file>