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28/07/2019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42672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22788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683878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8236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01898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43071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20583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010209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91150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28/07/2019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28/07/2019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28/07/2019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28/07/2019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28/07/2019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28/07/2019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28/07/2019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28/07/2019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28/07/2019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28/07/2019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439, 23 de julio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Departamento de Economía de la Facultad de Ciencias Económicas y Administrativas en conjunto con el Banco de la República realizó el Segundo Workshop en Economía Urbana y Regional, el pasado 10, 11 y 12 de julio.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la presencia del padre Jorge Humberto Peláez Piedrahita, S.J., rector de la Javeriana; Luis David Prieto, vicerrector académico, y Luis Miguel </a:t>
            </a:r>
            <a:r>
              <a:rPr lang="es-ES" sz="1800" dirty="0" err="1"/>
              <a:t>Renjifo</a:t>
            </a:r>
            <a:r>
              <a:rPr lang="es-ES" sz="1800" dirty="0"/>
              <a:t>, vicerrector de Investigación, se presentó a la comunidad javeriana el servicio de Inteligencia Competitiva (IC) que se prestará a los investigadores desde la Biblioteca General Alfonso Borrero Cabal, S.J. y la Dirección de Innovación de la Vicerrectoría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0546267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Acreditación de alta calidad al Doctorado de Filosofía. Con este reconocimiento, la Facultad de Filosofía de la Pontificia Universidad Javeriana completa la acreditación de todos sus programas académicos civiles. Con la resolución 006741 del 28 de junio de 2019, el Ministerio de Educación Nacional acreditó al Doctorado en Filosofía como programa de alta calidad.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próximo 31 de julio termina el plazo para </a:t>
            </a:r>
            <a:r>
              <a:rPr lang="es-ES" sz="1800"/>
              <a:t>presentar ponencias al IV Congreso Internacional y XV Nacional de estudiantes de contaduría pública; invitan: El Semillero de Investigación Contable y los estudiantes de contaduría pública de  la Pontificia Universidad Javeriana.</a:t>
            </a:r>
            <a:endParaRPr lang="es-E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132758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696 - Contrapartida 4475 a 4489 - Registro Contable 438.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organizadores de la XI versión del Foro de Firmas aprobaron las directrices del boceto publicitario.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nos envió una </a:t>
            </a:r>
            <a:r>
              <a:rPr lang="es-ES" sz="1800" dirty="0"/>
              <a:t>Invitación a la Eucaristía de San Ignacio de Loyola, el próximo 31 de julio.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el marco de la Semana del Carisma Ignaciano 2019, que tendrá lugar del 29 de julio al 2 de agosto, lo invitamos a informar y motivar a los profesores, administrativos y estudiantes de sus Facultades y Unidades, a participar en una Carrera de Observación dirigida a resaltar elementos relacionados con las artes y los jesuitas, en el Campus.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431586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12 profesores investigadores de la Red para la Formación en Revisoría Fiscal avanzaron en la definición de su programa de investigación y de su primer proyecto.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Vicerrectores Académico y Administrativo mediante la </a:t>
            </a:r>
            <a:r>
              <a:rPr lang="es-ES" sz="1800" dirty="0"/>
              <a:t>Circular No. 006-2019 solicitaron a todos hacer el mayor esfuerzo para concretar las Matrículas extraordinarias y el apoyo financiero que sea necesario.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358464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cordial saludo. Como es de su conocimiento, desde la Vicerrectoría de Investigación (VRI) se viene acompañando la presentación de proyectos de investigación e innovación a diversas convocatorias externas a nivel nacional e internacional. Es por esto, que consideramos fundamental su participación en la socialización que se llevará a cabo del “Plan bienal de convocatorias públicas, abiertas y competitivas del fondo de ciencia, tecnología e innovación del Sistema General de Regalías 2019-2020”.</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Asamblea de la Sociedad de Contadores Javerianos decidió reactivar su operación.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991292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hace extensiva la invitación al XVI Simposio Internacional de Contribuciones  de Psicología a la Paz.</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Spatia los asistentes compartieron sobre la definición de pasivo, con ocasión de las modificaciones sugeridas a la norma de combinación de negocios.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285153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Próximamente se realizará el </a:t>
            </a:r>
            <a:r>
              <a:rPr lang="es-ES" sz="1800" dirty="0"/>
              <a:t>Congreso Internacional sobre Gobernanza de la Ciencia y la Innovación - Hacia el desarrollo inclusivo.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Terminó el plazo para preparar los planes de trabajo del período 19-2.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1446931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profesora María Angélica Farfán: </a:t>
            </a:r>
            <a:r>
              <a:rPr lang="es-ES" sz="1800" dirty="0"/>
              <a:t> Buenas tardes, mañana a partir de las 12 del mediodía (Colombia), estaré realizando la video conferencia “Reportes Integrados: hacia la creación de valor sustentable” como parte del ciclo de conferencias de la Comisión de Investigación Contable de la Asociación Interamericana de Contabilidad.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padre Carlos Eduardo Correa Jaramillo, S.J., Provincial de la Compañía de Jesús en Colombia y Vice Gran Canciller de la Pontificia Universidad Javeriana, nombró al padre Víctor Martínez Morales, S.J. como Decano de la Facultad de Teología, una vez realizado el trámite ante la congregación para la Educación Católica en la Santa Sede.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1488061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Ministra de Educación, María Victoria Angulo, y el ex rector de la Universidad Nacional de Colombia, Moisés Wasserman estuvieron en el auditorio Santiago Páramo, S.J. el 25 de julio para el seminario 'Contexto Educativo Colombiano' en el que se reflexionó sobre los retos del sector educativo y la pertinencia de las políticas que lo rigen. Con ellos estuvo la profesora de la Facultad de Educación, Yolanda Castro.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padre Jorge Humberto Peláez Piedrahita, S.J. estará por segundo período consecutivo como representante de las universidades privadas ante el Consejo Nacional de Educación Superior.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2971052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3039</TotalTime>
  <Words>839</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264</cp:revision>
  <dcterms:modified xsi:type="dcterms:W3CDTF">2019-07-28T20:28:45Z</dcterms:modified>
</cp:coreProperties>
</file>