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07/02/2011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44, febrero 7 de </a:t>
            </a:r>
            <a:r>
              <a:rPr lang="es-CO" dirty="0" smtClean="0"/>
              <a:t>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26 de enero se realizó la primera reunión del año de los miembros de la red de universidades con programas de especialización en revisoría fiscal, la cual se encuentra preparando el V encuentro de profesores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</a:t>
            </a:r>
            <a:r>
              <a:rPr lang="es-CO" sz="1800" dirty="0" smtClean="0"/>
              <a:t>288,  </a:t>
            </a:r>
            <a:r>
              <a:rPr lang="es-CO" sz="1800" dirty="0"/>
              <a:t>Contrapartida 263 a </a:t>
            </a:r>
            <a:r>
              <a:rPr lang="es-CO" sz="1800" dirty="0" smtClean="0"/>
              <a:t>266 y Registro </a:t>
            </a:r>
            <a:r>
              <a:rPr lang="es-CO" sz="1800" dirty="0"/>
              <a:t>contable </a:t>
            </a:r>
            <a:r>
              <a:rPr lang="es-CO" sz="1800" dirty="0" smtClean="0"/>
              <a:t>43.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Comisión de Área Contable reinició sus labores, intercambiando experiencias entre sus miembros.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2 de febrero se volvió a reunir el Centro de Estudios en Derecho Contable (CEDC), el cual continuó estudiando documentos sobre el valor razonable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de los martes los profesores de planta conversaron en </a:t>
            </a:r>
            <a:r>
              <a:rPr lang="es-CO" sz="1800" dirty="0" smtClean="0"/>
              <a:t>torno a la planeación de los posgrados.</a:t>
            </a:r>
          </a:p>
          <a:p>
            <a:r>
              <a:rPr lang="es-CO" sz="1800" dirty="0" smtClean="0"/>
              <a:t>Iniciaron las clases de la Especialización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invitando al Diplomado </a:t>
            </a:r>
            <a:r>
              <a:rPr lang="es-CO" sz="1800" dirty="0"/>
              <a:t>en Administración de Riesgo con Énfasis en Control y Prevención de Lavado de Activos y Financiación del </a:t>
            </a:r>
            <a:r>
              <a:rPr lang="es-CO" sz="1800" dirty="0" smtClean="0"/>
              <a:t>Terrorismo.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Volvió a sesionar el </a:t>
            </a:r>
            <a:r>
              <a:rPr lang="es-CO" sz="1800" dirty="0"/>
              <a:t>Grupo de Estudios en Aseguramiento de Información (</a:t>
            </a:r>
            <a:r>
              <a:rPr lang="es-CO" sz="1800" dirty="0" err="1"/>
              <a:t>GEAI</a:t>
            </a:r>
            <a:r>
              <a:rPr lang="es-CO" sz="1800" dirty="0" smtClean="0"/>
              <a:t>), conformado por profesores de la red de universidades con programas de revisoría fiscal</a:t>
            </a:r>
            <a:r>
              <a:rPr lang="es-CO" sz="1800" dirty="0" smtClean="0"/>
              <a:t>. En esta ocasi</a:t>
            </a:r>
            <a:r>
              <a:rPr lang="es-CO" sz="1800" dirty="0" smtClean="0"/>
              <a:t>ón estudiaron </a:t>
            </a:r>
            <a:r>
              <a:rPr lang="es-CO" sz="1800" dirty="0"/>
              <a:t>el capítulo </a:t>
            </a:r>
            <a:r>
              <a:rPr lang="es-CO" sz="1800" dirty="0" err="1"/>
              <a:t>The</a:t>
            </a:r>
            <a:r>
              <a:rPr lang="es-CO" sz="1800" dirty="0"/>
              <a:t> </a:t>
            </a:r>
            <a:r>
              <a:rPr lang="es-CO" sz="1800" dirty="0" err="1"/>
              <a:t>Risk-Based</a:t>
            </a:r>
            <a:r>
              <a:rPr lang="es-CO" sz="1800" dirty="0"/>
              <a:t> </a:t>
            </a:r>
            <a:r>
              <a:rPr lang="es-CO" sz="1800" dirty="0" err="1" smtClean="0"/>
              <a:t>Audit</a:t>
            </a:r>
            <a:r>
              <a:rPr lang="es-CO" sz="1800" dirty="0" smtClean="0"/>
              <a:t>—</a:t>
            </a:r>
            <a:r>
              <a:rPr lang="es-CO" sz="1800" dirty="0" err="1" smtClean="0"/>
              <a:t>Overview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sábado 5 de febrero se practicó el primer examen preparatorio en Aseguramiento.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Culminó el período de retiro de asignaturas del pregrado.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Continuaron los preparativos para celebrar por segunda vez, el próximo 14 de febrero, el Día del Contador Público Javeriano.</a:t>
            </a:r>
          </a:p>
          <a:p>
            <a:r>
              <a:rPr lang="es-CO" sz="1800" dirty="0" smtClean="0"/>
              <a:t>Los profesores </a:t>
            </a:r>
            <a:r>
              <a:rPr lang="es-CO" sz="1800" dirty="0"/>
              <a:t>de posgrado </a:t>
            </a:r>
            <a:r>
              <a:rPr lang="es-CO" sz="1800" dirty="0" smtClean="0"/>
              <a:t>revisaron los </a:t>
            </a:r>
            <a:r>
              <a:rPr lang="es-CO" sz="1800" dirty="0"/>
              <a:t>libros que fueron adquiridos durante el 2010 </a:t>
            </a:r>
            <a:r>
              <a:rPr lang="es-CO" sz="1800" dirty="0" smtClean="0"/>
              <a:t>para  </a:t>
            </a:r>
            <a:r>
              <a:rPr lang="es-CO" sz="1800" dirty="0"/>
              <a:t>incorporarlos como bibliografía en </a:t>
            </a:r>
            <a:r>
              <a:rPr lang="es-CO" sz="1800" dirty="0" smtClean="0"/>
              <a:t>los respectivos </a:t>
            </a:r>
            <a:r>
              <a:rPr lang="es-CO" sz="1800" dirty="0"/>
              <a:t>programas de </a:t>
            </a:r>
            <a:r>
              <a:rPr lang="es-CO" sz="1800" dirty="0" smtClean="0"/>
              <a:t>sus asignaturas.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del Departamento  </a:t>
            </a:r>
            <a:r>
              <a:rPr lang="es-CO" sz="1800" dirty="0"/>
              <a:t>de Lengua </a:t>
            </a:r>
            <a:r>
              <a:rPr lang="es-CO" sz="1800" dirty="0" smtClean="0"/>
              <a:t>Materna reiteraron su ofrecimiento de apoyar </a:t>
            </a:r>
            <a:r>
              <a:rPr lang="es-CO" sz="1800" dirty="0"/>
              <a:t>en los procesos de escritura </a:t>
            </a:r>
            <a:r>
              <a:rPr lang="es-CO" sz="1800" dirty="0" smtClean="0"/>
              <a:t>a los estudiantes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1540</TotalTime>
  <Words>295</Words>
  <Application>Microsoft Office PowerPoint</Application>
  <PresentationFormat>Presentación en pantalla (4:3)</PresentationFormat>
  <Paragraphs>20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349</cp:revision>
  <dcterms:created xsi:type="dcterms:W3CDTF">2010-02-05T13:43:46Z</dcterms:created>
  <dcterms:modified xsi:type="dcterms:W3CDTF">2011-02-07T21:09:31Z</dcterms:modified>
</cp:coreProperties>
</file>