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5"/>
  </p:notesMasterIdLst>
  <p:sldIdLst>
    <p:sldId id="256" r:id="rId2"/>
    <p:sldId id="260" r:id="rId3"/>
    <p:sldId id="261" r:id="rId4"/>
    <p:sldId id="262" r:id="rId5"/>
    <p:sldId id="263" r:id="rId6"/>
    <p:sldId id="264" r:id="rId7"/>
    <p:sldId id="265" r:id="rId8"/>
    <p:sldId id="266" r:id="rId9"/>
    <p:sldId id="267" r:id="rId10"/>
    <p:sldId id="268" r:id="rId11"/>
    <p:sldId id="269" r:id="rId12"/>
    <p:sldId id="270" r:id="rId13"/>
    <p:sldId id="271" r:id="rId14"/>
  </p:sldIdLst>
  <p:sldSz cx="9144000" cy="6858000" type="screen4x3"/>
  <p:notesSz cx="6858000" cy="9144000"/>
  <p:custDataLst>
    <p:tags r:id="rId16"/>
  </p:custDataLst>
  <p:defaultTextStyle>
    <a:defPPr lvl="0">
      <a:defRPr lang="es-CO"/>
    </a:defPPr>
    <a:lvl1pPr marL="0" lvl="0" algn="l" defTabSz="914400" rtl="0" eaLnBrk="1" latinLnBrk="0" hangingPunct="1">
      <a:defRPr sz="1800" kern="1200">
        <a:solidFill>
          <a:schemeClr val="tx1"/>
        </a:solidFill>
        <a:latin typeface="+mn-lt"/>
        <a:ea typeface="+mn-ea"/>
        <a:cs typeface="+mn-cs"/>
      </a:defRPr>
    </a:lvl1pPr>
    <a:lvl2pPr marL="457200" lvl="1" algn="l" defTabSz="914400" rtl="0" eaLnBrk="1" latinLnBrk="0" hangingPunct="1">
      <a:defRPr sz="1800" kern="1200">
        <a:solidFill>
          <a:schemeClr val="tx1"/>
        </a:solidFill>
        <a:latin typeface="+mn-lt"/>
        <a:ea typeface="+mn-ea"/>
        <a:cs typeface="+mn-cs"/>
      </a:defRPr>
    </a:lvl2pPr>
    <a:lvl3pPr marL="914400" lvl="2" algn="l" defTabSz="914400" rtl="0" eaLnBrk="1" latinLnBrk="0" hangingPunct="1">
      <a:defRPr sz="1800" kern="1200">
        <a:solidFill>
          <a:schemeClr val="tx1"/>
        </a:solidFill>
        <a:latin typeface="+mn-lt"/>
        <a:ea typeface="+mn-ea"/>
        <a:cs typeface="+mn-cs"/>
      </a:defRPr>
    </a:lvl3pPr>
    <a:lvl4pPr marL="1371600" lvl="3" algn="l" defTabSz="914400" rtl="0" eaLnBrk="1" latinLnBrk="0" hangingPunct="1">
      <a:defRPr sz="1800" kern="1200">
        <a:solidFill>
          <a:schemeClr val="tx1"/>
        </a:solidFill>
        <a:latin typeface="+mn-lt"/>
        <a:ea typeface="+mn-ea"/>
        <a:cs typeface="+mn-cs"/>
      </a:defRPr>
    </a:lvl4pPr>
    <a:lvl5pPr marL="1828800" lvl="4" algn="l" defTabSz="914400" rtl="0" eaLnBrk="1" latinLnBrk="0" hangingPunct="1">
      <a:defRPr sz="1800" kern="1200">
        <a:solidFill>
          <a:schemeClr val="tx1"/>
        </a:solidFill>
        <a:latin typeface="+mn-lt"/>
        <a:ea typeface="+mn-ea"/>
        <a:cs typeface="+mn-cs"/>
      </a:defRPr>
    </a:lvl5pPr>
    <a:lvl6pPr marL="2286000" lvl="5" algn="l" defTabSz="914400" rtl="0" eaLnBrk="1" latinLnBrk="0" hangingPunct="1">
      <a:defRPr sz="1800" kern="1200">
        <a:solidFill>
          <a:schemeClr val="tx1"/>
        </a:solidFill>
        <a:latin typeface="+mn-lt"/>
        <a:ea typeface="+mn-ea"/>
        <a:cs typeface="+mn-cs"/>
      </a:defRPr>
    </a:lvl6pPr>
    <a:lvl7pPr marL="2743200" lvl="6" algn="l" defTabSz="914400" rtl="0" eaLnBrk="1" latinLnBrk="0" hangingPunct="1">
      <a:defRPr sz="1800" kern="1200">
        <a:solidFill>
          <a:schemeClr val="tx1"/>
        </a:solidFill>
        <a:latin typeface="+mn-lt"/>
        <a:ea typeface="+mn-ea"/>
        <a:cs typeface="+mn-cs"/>
      </a:defRPr>
    </a:lvl7pPr>
    <a:lvl8pPr marL="3200400" lvl="7" algn="l" defTabSz="914400" rtl="0" eaLnBrk="1" latinLnBrk="0" hangingPunct="1">
      <a:defRPr sz="1800" kern="1200">
        <a:solidFill>
          <a:schemeClr val="tx1"/>
        </a:solidFill>
        <a:latin typeface="+mn-lt"/>
        <a:ea typeface="+mn-ea"/>
        <a:cs typeface="+mn-cs"/>
      </a:defRPr>
    </a:lvl8pPr>
    <a:lvl9pPr marL="3657600" lvl="8"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69" autoAdjust="0"/>
    <p:restoredTop sz="94830" autoAdjust="0"/>
  </p:normalViewPr>
  <p:slideViewPr>
    <p:cSldViewPr snapToGrid="0">
      <p:cViewPr varScale="1">
        <p:scale>
          <a:sx n="108" d="100"/>
          <a:sy n="108" d="100"/>
        </p:scale>
        <p:origin x="1710" y="10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tags" Target="tags/tag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CO"/>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7A4A78E-36A0-4C82-A63C-1DF8B56BE281}" type="datetimeFigureOut">
              <a:rPr lang="es-CO" smtClean="0"/>
              <a:pPr/>
              <a:t>4/08/2019</a:t>
            </a:fld>
            <a:endParaRPr lang="es-CO"/>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CO"/>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CO"/>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ADE55E3-A00E-43FD-A031-841EC2C2B02A}" type="slidenum">
              <a:rPr lang="es-CO" smtClean="0"/>
              <a:pPr/>
              <a:t>‹Nº›</a:t>
            </a:fld>
            <a:endParaRPr lang="es-CO"/>
          </a:p>
        </p:txBody>
      </p:sp>
    </p:spTree>
    <p:extLst>
      <p:ext uri="{BB962C8B-B14F-4D97-AF65-F5344CB8AC3E}">
        <p14:creationId xmlns:p14="http://schemas.microsoft.com/office/powerpoint/2010/main" val="30253343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10"/>
          </p:nvPr>
        </p:nvSpPr>
        <p:spPr/>
        <p:txBody>
          <a:bodyPr/>
          <a:lstStyle/>
          <a:p>
            <a:fld id="{0ADE55E3-A00E-43FD-A031-841EC2C2B02A}" type="slidenum">
              <a:rPr lang="es-CO" smtClean="0"/>
              <a:pPr/>
              <a:t>1</a:t>
            </a:fld>
            <a:endParaRPr lang="es-CO"/>
          </a:p>
        </p:txBody>
      </p:sp>
    </p:spTree>
    <p:extLst>
      <p:ext uri="{BB962C8B-B14F-4D97-AF65-F5344CB8AC3E}">
        <p14:creationId xmlns:p14="http://schemas.microsoft.com/office/powerpoint/2010/main" val="92612598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10</a:t>
            </a:fld>
            <a:endParaRPr lang="es-CO"/>
          </a:p>
        </p:txBody>
      </p:sp>
    </p:spTree>
    <p:extLst>
      <p:ext uri="{BB962C8B-B14F-4D97-AF65-F5344CB8AC3E}">
        <p14:creationId xmlns:p14="http://schemas.microsoft.com/office/powerpoint/2010/main" val="26378922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11</a:t>
            </a:fld>
            <a:endParaRPr lang="es-CO"/>
          </a:p>
        </p:txBody>
      </p:sp>
    </p:spTree>
    <p:extLst>
      <p:ext uri="{BB962C8B-B14F-4D97-AF65-F5344CB8AC3E}">
        <p14:creationId xmlns:p14="http://schemas.microsoft.com/office/powerpoint/2010/main" val="284955711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12</a:t>
            </a:fld>
            <a:endParaRPr lang="es-CO"/>
          </a:p>
        </p:txBody>
      </p:sp>
    </p:spTree>
    <p:extLst>
      <p:ext uri="{BB962C8B-B14F-4D97-AF65-F5344CB8AC3E}">
        <p14:creationId xmlns:p14="http://schemas.microsoft.com/office/powerpoint/2010/main" val="99820830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13</a:t>
            </a:fld>
            <a:endParaRPr lang="es-CO"/>
          </a:p>
        </p:txBody>
      </p:sp>
    </p:spTree>
    <p:extLst>
      <p:ext uri="{BB962C8B-B14F-4D97-AF65-F5344CB8AC3E}">
        <p14:creationId xmlns:p14="http://schemas.microsoft.com/office/powerpoint/2010/main" val="364518199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2</a:t>
            </a:fld>
            <a:endParaRPr lang="es-CO"/>
          </a:p>
        </p:txBody>
      </p:sp>
    </p:spTree>
    <p:extLst>
      <p:ext uri="{BB962C8B-B14F-4D97-AF65-F5344CB8AC3E}">
        <p14:creationId xmlns:p14="http://schemas.microsoft.com/office/powerpoint/2010/main" val="40874048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3</a:t>
            </a:fld>
            <a:endParaRPr lang="es-CO"/>
          </a:p>
        </p:txBody>
      </p:sp>
    </p:spTree>
    <p:extLst>
      <p:ext uri="{BB962C8B-B14F-4D97-AF65-F5344CB8AC3E}">
        <p14:creationId xmlns:p14="http://schemas.microsoft.com/office/powerpoint/2010/main" val="16562264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4</a:t>
            </a:fld>
            <a:endParaRPr lang="es-CO"/>
          </a:p>
        </p:txBody>
      </p:sp>
    </p:spTree>
    <p:extLst>
      <p:ext uri="{BB962C8B-B14F-4D97-AF65-F5344CB8AC3E}">
        <p14:creationId xmlns:p14="http://schemas.microsoft.com/office/powerpoint/2010/main" val="246436601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5</a:t>
            </a:fld>
            <a:endParaRPr lang="es-CO"/>
          </a:p>
        </p:txBody>
      </p:sp>
    </p:spTree>
    <p:extLst>
      <p:ext uri="{BB962C8B-B14F-4D97-AF65-F5344CB8AC3E}">
        <p14:creationId xmlns:p14="http://schemas.microsoft.com/office/powerpoint/2010/main" val="178940634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6</a:t>
            </a:fld>
            <a:endParaRPr lang="es-CO"/>
          </a:p>
        </p:txBody>
      </p:sp>
    </p:spTree>
    <p:extLst>
      <p:ext uri="{BB962C8B-B14F-4D97-AF65-F5344CB8AC3E}">
        <p14:creationId xmlns:p14="http://schemas.microsoft.com/office/powerpoint/2010/main" val="382892360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7</a:t>
            </a:fld>
            <a:endParaRPr lang="es-CO"/>
          </a:p>
        </p:txBody>
      </p:sp>
    </p:spTree>
    <p:extLst>
      <p:ext uri="{BB962C8B-B14F-4D97-AF65-F5344CB8AC3E}">
        <p14:creationId xmlns:p14="http://schemas.microsoft.com/office/powerpoint/2010/main" val="285613675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8</a:t>
            </a:fld>
            <a:endParaRPr lang="es-CO"/>
          </a:p>
        </p:txBody>
      </p:sp>
    </p:spTree>
    <p:extLst>
      <p:ext uri="{BB962C8B-B14F-4D97-AF65-F5344CB8AC3E}">
        <p14:creationId xmlns:p14="http://schemas.microsoft.com/office/powerpoint/2010/main" val="349342547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9</a:t>
            </a:fld>
            <a:endParaRPr lang="es-CO"/>
          </a:p>
        </p:txBody>
      </p:sp>
    </p:spTree>
    <p:extLst>
      <p:ext uri="{BB962C8B-B14F-4D97-AF65-F5344CB8AC3E}">
        <p14:creationId xmlns:p14="http://schemas.microsoft.com/office/powerpoint/2010/main" val="198865585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28 Título"/>
          <p:cNvSpPr>
            <a:spLocks noGrp="1"/>
          </p:cNvSpPr>
          <p:nvPr>
            <p:ph type="ctrTitle"/>
          </p:nvPr>
        </p:nvSpPr>
        <p:spPr>
          <a:xfrm>
            <a:off x="381000" y="4853411"/>
            <a:ext cx="8458200" cy="1222375"/>
          </a:xfrm>
        </p:spPr>
        <p:txBody>
          <a:bodyPr anchor="t"/>
          <a:lstStyle/>
          <a:p>
            <a:r>
              <a:rPr kumimoji="0" lang="es-ES"/>
              <a:t>Haga clic para modificar el estilo de título del patrón</a:t>
            </a:r>
            <a:endParaRPr kumimoji="0" lang="en-US"/>
          </a:p>
        </p:txBody>
      </p:sp>
      <p:sp>
        <p:nvSpPr>
          <p:cNvPr id="9" name="8 Subtítulo"/>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a:t>Haga clic para modificar el estilo de subtítulo del patrón</a:t>
            </a:r>
            <a:endParaRPr kumimoji="0" lang="en-US"/>
          </a:p>
        </p:txBody>
      </p:sp>
      <p:sp>
        <p:nvSpPr>
          <p:cNvPr id="16" name="15 Marcador de fecha"/>
          <p:cNvSpPr>
            <a:spLocks noGrp="1"/>
          </p:cNvSpPr>
          <p:nvPr>
            <p:ph type="dt" sz="half" idx="10"/>
          </p:nvPr>
        </p:nvSpPr>
        <p:spPr/>
        <p:txBody>
          <a:bodyPr/>
          <a:lstStyle/>
          <a:p>
            <a:fld id="{0802B026-D3D0-4D75-8C57-6085F1C3ABC7}" type="datetime1">
              <a:rPr lang="es-CO" smtClean="0"/>
              <a:t>4/08/2019</a:t>
            </a:fld>
            <a:endParaRPr lang="es-CO"/>
          </a:p>
        </p:txBody>
      </p:sp>
      <p:sp>
        <p:nvSpPr>
          <p:cNvPr id="2" name="1 Marcador de pie de página"/>
          <p:cNvSpPr>
            <a:spLocks noGrp="1"/>
          </p:cNvSpPr>
          <p:nvPr>
            <p:ph type="ftr" sz="quarter" idx="11"/>
          </p:nvPr>
        </p:nvSpPr>
        <p:spPr/>
        <p:txBody>
          <a:bodyPr/>
          <a:lstStyle/>
          <a:p>
            <a:endParaRPr lang="es-CO"/>
          </a:p>
        </p:txBody>
      </p:sp>
      <p:sp>
        <p:nvSpPr>
          <p:cNvPr id="15" name="14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‹Nº›</a:t>
            </a:fld>
            <a:endParaRPr lang="es-CO"/>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8EC40E92-7DA5-43D8-985E-EAF30807E519}" type="datetime1">
              <a:rPr lang="es-CO" smtClean="0"/>
              <a:t>4/08/2019</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858000" y="549276"/>
            <a:ext cx="1828800" cy="5851525"/>
          </a:xfrm>
        </p:spPr>
        <p:txBody>
          <a:bodyPr vert="eaVert"/>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a:xfrm>
            <a:off x="457200" y="549276"/>
            <a:ext cx="6248400" cy="5851525"/>
          </a:xfrm>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5953E614-17A9-43E2-85CA-E610E692B630}" type="datetime1">
              <a:rPr lang="es-CO" smtClean="0"/>
              <a:t>4/08/2019</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2" name="21 Título"/>
          <p:cNvSpPr>
            <a:spLocks noGrp="1"/>
          </p:cNvSpPr>
          <p:nvPr>
            <p:ph type="title"/>
          </p:nvPr>
        </p:nvSpPr>
        <p:spPr/>
        <p:txBody>
          <a:bodyPr/>
          <a:lstStyle/>
          <a:p>
            <a:r>
              <a:rPr kumimoji="0" lang="es-ES"/>
              <a:t>Haga clic para modificar el estilo de título del patrón</a:t>
            </a:r>
            <a:endParaRPr kumimoji="0" lang="en-US"/>
          </a:p>
        </p:txBody>
      </p:sp>
      <p:sp>
        <p:nvSpPr>
          <p:cNvPr id="27" name="26 Marcador de contenido"/>
          <p:cNvSpPr>
            <a:spLocks noGrp="1"/>
          </p:cNvSpPr>
          <p:nvPr>
            <p:ph idx="1"/>
          </p:nvPr>
        </p:nvSpPr>
        <p:spPr/>
        <p:txBody>
          <a:body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5" name="24 Marcador de fecha"/>
          <p:cNvSpPr>
            <a:spLocks noGrp="1"/>
          </p:cNvSpPr>
          <p:nvPr>
            <p:ph type="dt" sz="half" idx="10"/>
          </p:nvPr>
        </p:nvSpPr>
        <p:spPr/>
        <p:txBody>
          <a:bodyPr/>
          <a:lstStyle/>
          <a:p>
            <a:fld id="{5A2CAE3F-7AB2-4219-A3AA-A679FF1AD429}" type="datetime1">
              <a:rPr lang="es-CO" smtClean="0"/>
              <a:t>4/08/2019</a:t>
            </a:fld>
            <a:endParaRPr lang="es-CO"/>
          </a:p>
        </p:txBody>
      </p:sp>
      <p:sp>
        <p:nvSpPr>
          <p:cNvPr id="19" name="18 Marcador de pie de página"/>
          <p:cNvSpPr>
            <a:spLocks noGrp="1"/>
          </p:cNvSpPr>
          <p:nvPr>
            <p:ph type="ftr" sz="quarter" idx="11"/>
          </p:nvPr>
        </p:nvSpPr>
        <p:spPr>
          <a:xfrm>
            <a:off x="3581400" y="76200"/>
            <a:ext cx="2895600" cy="288925"/>
          </a:xfrm>
        </p:spPr>
        <p:txBody>
          <a:bodyPr/>
          <a:lstStyle/>
          <a:p>
            <a:endParaRPr lang="es-CO"/>
          </a:p>
        </p:txBody>
      </p:sp>
      <p:sp>
        <p:nvSpPr>
          <p:cNvPr id="16" name="15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‹Nº›</a:t>
            </a:fld>
            <a:endParaRPr lang="es-CO"/>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5 Marcador de texto"/>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a:t>Haga clic para modificar el estilo de texto del patrón</a:t>
            </a:r>
          </a:p>
        </p:txBody>
      </p:sp>
      <p:sp>
        <p:nvSpPr>
          <p:cNvPr id="19" name="18 Marcador de fecha"/>
          <p:cNvSpPr>
            <a:spLocks noGrp="1"/>
          </p:cNvSpPr>
          <p:nvPr>
            <p:ph type="dt" sz="half" idx="10"/>
          </p:nvPr>
        </p:nvSpPr>
        <p:spPr/>
        <p:txBody>
          <a:bodyPr/>
          <a:lstStyle/>
          <a:p>
            <a:fld id="{D9C576DE-CDF1-4D50-BA6D-A0C94D0C047F}" type="datetime1">
              <a:rPr lang="es-CO" smtClean="0"/>
              <a:t>4/08/2019</a:t>
            </a:fld>
            <a:endParaRPr lang="es-CO"/>
          </a:p>
        </p:txBody>
      </p:sp>
      <p:sp>
        <p:nvSpPr>
          <p:cNvPr id="11" name="10 Marcador de pie de página"/>
          <p:cNvSpPr>
            <a:spLocks noGrp="1"/>
          </p:cNvSpPr>
          <p:nvPr>
            <p:ph type="ftr" sz="quarter" idx="11"/>
          </p:nvPr>
        </p:nvSpPr>
        <p:spPr/>
        <p:txBody>
          <a:bodyPr/>
          <a:lstStyle/>
          <a:p>
            <a:endParaRPr lang="es-CO"/>
          </a:p>
        </p:txBody>
      </p:sp>
      <p:sp>
        <p:nvSpPr>
          <p:cNvPr id="16" name="1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
        <p:nvSpPr>
          <p:cNvPr id="8" name="7 Título"/>
          <p:cNvSpPr>
            <a:spLocks noGrp="1"/>
          </p:cNvSpPr>
          <p:nvPr>
            <p:ph type="title"/>
          </p:nvPr>
        </p:nvSpPr>
        <p:spPr>
          <a:xfrm>
            <a:off x="180475" y="2947085"/>
            <a:ext cx="8686800" cy="1184825"/>
          </a:xfrm>
        </p:spPr>
        <p:txBody>
          <a:bodyPr rtlCol="0" anchor="t"/>
          <a:lstStyle>
            <a:lvl1pPr algn="r">
              <a:defRPr/>
            </a:lvl1pPr>
          </a:lstStyle>
          <a:p>
            <a:r>
              <a:rPr kumimoji="0" lang="es-ES"/>
              <a:t>Haga clic para modificar el estilo de título del patrón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0" name="19 Título"/>
          <p:cNvSpPr>
            <a:spLocks noGrp="1"/>
          </p:cNvSpPr>
          <p:nvPr>
            <p:ph type="title"/>
          </p:nvPr>
        </p:nvSpPr>
        <p:spPr>
          <a:xfrm>
            <a:off x="301752" y="457200"/>
            <a:ext cx="8686800" cy="841248"/>
          </a:xfrm>
        </p:spPr>
        <p:txBody>
          <a:bodyPr/>
          <a:lstStyle/>
          <a:p>
            <a:r>
              <a:rPr kumimoji="0" lang="es-ES"/>
              <a:t>Haga clic para modificar el estilo de título del patrón</a:t>
            </a:r>
            <a:endParaRPr kumimoji="0" lang="en-US"/>
          </a:p>
        </p:txBody>
      </p:sp>
      <p:sp>
        <p:nvSpPr>
          <p:cNvPr id="14" name="13 Marcador de contenido"/>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dirty="0"/>
              <a:t>Haga clic para modificar el estilo de texto del patrón</a:t>
            </a:r>
          </a:p>
          <a:p>
            <a:pPr lvl="1" eaLnBrk="1" latinLnBrk="0" hangingPunct="1"/>
            <a:r>
              <a:rPr lang="es-ES" dirty="0"/>
              <a:t>Segundo nivel</a:t>
            </a:r>
          </a:p>
          <a:p>
            <a:pPr lvl="2" eaLnBrk="1" latinLnBrk="0" hangingPunct="1"/>
            <a:r>
              <a:rPr lang="es-ES" dirty="0"/>
              <a:t>Tercer nivel</a:t>
            </a:r>
          </a:p>
          <a:p>
            <a:pPr lvl="3" eaLnBrk="1" latinLnBrk="0" hangingPunct="1"/>
            <a:r>
              <a:rPr lang="es-ES" dirty="0"/>
              <a:t>Cuarto nivel</a:t>
            </a:r>
          </a:p>
          <a:p>
            <a:pPr lvl="4" eaLnBrk="1" latinLnBrk="0" hangingPunct="1"/>
            <a:r>
              <a:rPr lang="es-ES" dirty="0"/>
              <a:t>Quinto nivel</a:t>
            </a:r>
            <a:endParaRPr kumimoji="0" lang="en-US" dirty="0"/>
          </a:p>
        </p:txBody>
      </p:sp>
      <p:sp>
        <p:nvSpPr>
          <p:cNvPr id="13" name="12 Marcador de contenido"/>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1" name="20 Marcador de fecha"/>
          <p:cNvSpPr>
            <a:spLocks noGrp="1"/>
          </p:cNvSpPr>
          <p:nvPr>
            <p:ph type="dt" sz="half" idx="10"/>
          </p:nvPr>
        </p:nvSpPr>
        <p:spPr/>
        <p:txBody>
          <a:bodyPr/>
          <a:lstStyle/>
          <a:p>
            <a:fld id="{0FB891D8-4896-4B00-9807-82C35F0A879A}" type="datetime1">
              <a:rPr lang="es-CO" smtClean="0"/>
              <a:t>4/08/2019</a:t>
            </a:fld>
            <a:endParaRPr lang="es-CO"/>
          </a:p>
        </p:txBody>
      </p:sp>
      <p:sp>
        <p:nvSpPr>
          <p:cNvPr id="10" name="9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spTree>
      <p:nvGrpSpPr>
        <p:cNvPr id="1" name=""/>
        <p:cNvGrpSpPr/>
        <p:nvPr/>
      </p:nvGrpSpPr>
      <p:grpSpPr>
        <a:xfrm>
          <a:off x="0" y="0"/>
          <a:ext cx="0" cy="0"/>
          <a:chOff x="0" y="0"/>
          <a:chExt cx="0" cy="0"/>
        </a:xfrm>
      </p:grpSpPr>
      <p:sp>
        <p:nvSpPr>
          <p:cNvPr id="29" name="28 Título"/>
          <p:cNvSpPr>
            <a:spLocks noGrp="1"/>
          </p:cNvSpPr>
          <p:nvPr>
            <p:ph type="title"/>
          </p:nvPr>
        </p:nvSpPr>
        <p:spPr>
          <a:xfrm>
            <a:off x="304800" y="5410200"/>
            <a:ext cx="8610600" cy="882650"/>
          </a:xfrm>
        </p:spPr>
        <p:txBody>
          <a:bodyPr anchor="ctr"/>
          <a:lstStyle>
            <a:lvl1pPr>
              <a:defRPr/>
            </a:lvl1pPr>
          </a:lstStyle>
          <a:p>
            <a:r>
              <a:rPr kumimoji="0" lang="es-ES"/>
              <a:t>Haga clic para modificar el estilo de título del patrón</a:t>
            </a:r>
            <a:endParaRPr kumimoji="0" lang="en-US"/>
          </a:p>
        </p:txBody>
      </p:sp>
      <p:sp>
        <p:nvSpPr>
          <p:cNvPr id="13" name="12 Marcador de texto"/>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25" name="24 Marcador de texto"/>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4" name="3 Marcador de contenido"/>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8" name="27 Marcador de contenido"/>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10" name="9 Marcador de fecha"/>
          <p:cNvSpPr>
            <a:spLocks noGrp="1"/>
          </p:cNvSpPr>
          <p:nvPr>
            <p:ph type="dt" sz="half" idx="10"/>
          </p:nvPr>
        </p:nvSpPr>
        <p:spPr/>
        <p:txBody>
          <a:bodyPr/>
          <a:lstStyle/>
          <a:p>
            <a:fld id="{B1A51459-9CD6-459C-BB2A-8D7DD0169F21}" type="datetime1">
              <a:rPr lang="es-CO" smtClean="0"/>
              <a:t>4/08/2019</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a:xfrm>
            <a:off x="8229600" y="6477000"/>
            <a:ext cx="762000" cy="246888"/>
          </a:xfrm>
        </p:spPr>
        <p:txBody>
          <a:bodyPr/>
          <a:lstStyle/>
          <a:p>
            <a:fld id="{87159146-41A3-4BE1-A659-FD07DAF1089F}" type="slidenum">
              <a:rPr lang="es-CO" smtClean="0"/>
              <a:pPr/>
              <a:t>‹Nº›</a:t>
            </a:fld>
            <a:endParaRPr lang="es-CO"/>
          </a:p>
        </p:txBody>
      </p:sp>
      <p:sp>
        <p:nvSpPr>
          <p:cNvPr id="11" name="10 Conector recto"/>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30" name="29 Título"/>
          <p:cNvSpPr>
            <a:spLocks noGrp="1"/>
          </p:cNvSpPr>
          <p:nvPr>
            <p:ph type="title"/>
          </p:nvPr>
        </p:nvSpPr>
        <p:spPr>
          <a:xfrm>
            <a:off x="301752" y="457200"/>
            <a:ext cx="8686800" cy="841248"/>
          </a:xfrm>
        </p:spPr>
        <p:txBody>
          <a:bodyPr/>
          <a:lstStyle/>
          <a:p>
            <a:r>
              <a:rPr kumimoji="0" lang="es-ES"/>
              <a:t>Haga clic para modificar el estilo de título del patrón</a:t>
            </a:r>
            <a:endParaRPr kumimoji="0" lang="en-US"/>
          </a:p>
        </p:txBody>
      </p:sp>
      <p:sp>
        <p:nvSpPr>
          <p:cNvPr id="12" name="11 Marcador de fecha"/>
          <p:cNvSpPr>
            <a:spLocks noGrp="1"/>
          </p:cNvSpPr>
          <p:nvPr>
            <p:ph type="dt" sz="half" idx="10"/>
          </p:nvPr>
        </p:nvSpPr>
        <p:spPr/>
        <p:txBody>
          <a:bodyPr/>
          <a:lstStyle/>
          <a:p>
            <a:fld id="{F2CAB3B7-B57A-4C09-A7AD-05CE810D666C}" type="datetime1">
              <a:rPr lang="es-CO" smtClean="0"/>
              <a:t>4/08/2019</a:t>
            </a:fld>
            <a:endParaRPr lang="es-CO"/>
          </a:p>
        </p:txBody>
      </p:sp>
      <p:sp>
        <p:nvSpPr>
          <p:cNvPr id="21" name="20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3" name="2 Marcador de fecha"/>
          <p:cNvSpPr>
            <a:spLocks noGrp="1"/>
          </p:cNvSpPr>
          <p:nvPr>
            <p:ph type="dt" sz="half" idx="10"/>
          </p:nvPr>
        </p:nvSpPr>
        <p:spPr/>
        <p:txBody>
          <a:bodyPr/>
          <a:lstStyle/>
          <a:p>
            <a:fld id="{E99E445F-8593-4E54-A286-14CC5B4A276B}" type="datetime1">
              <a:rPr lang="es-CO" smtClean="0"/>
              <a:t>4/08/2019</a:t>
            </a:fld>
            <a:endParaRPr lang="es-CO"/>
          </a:p>
        </p:txBody>
      </p:sp>
      <p:sp>
        <p:nvSpPr>
          <p:cNvPr id="24" name="23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8" name="7 Conector recto"/>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Título"/>
          <p:cNvSpPr>
            <a:spLocks noGrp="1"/>
          </p:cNvSpPr>
          <p:nvPr>
            <p:ph type="title"/>
          </p:nvPr>
        </p:nvSpPr>
        <p:spPr>
          <a:xfrm>
            <a:off x="457200" y="5486400"/>
            <a:ext cx="8458200" cy="520700"/>
          </a:xfrm>
        </p:spPr>
        <p:txBody>
          <a:bodyPr anchor="ctr"/>
          <a:lstStyle>
            <a:lvl1pPr algn="l">
              <a:buNone/>
              <a:defRPr sz="2000" b="1"/>
            </a:lvl1pPr>
          </a:lstStyle>
          <a:p>
            <a:r>
              <a:rPr kumimoji="0" lang="es-ES"/>
              <a:t>Haga clic para modificar el estilo de título del patrón</a:t>
            </a:r>
            <a:endParaRPr kumimoji="0" lang="en-US"/>
          </a:p>
        </p:txBody>
      </p:sp>
      <p:sp>
        <p:nvSpPr>
          <p:cNvPr id="26" name="25 Marcador de texto"/>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s-ES"/>
              <a:t>Haga clic para modificar el estilo de texto del patrón</a:t>
            </a:r>
          </a:p>
        </p:txBody>
      </p:sp>
      <p:sp>
        <p:nvSpPr>
          <p:cNvPr id="14" name="13 Marcador de contenido"/>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5" name="24 Marcador de fecha"/>
          <p:cNvSpPr>
            <a:spLocks noGrp="1"/>
          </p:cNvSpPr>
          <p:nvPr>
            <p:ph type="dt" sz="half" idx="10"/>
          </p:nvPr>
        </p:nvSpPr>
        <p:spPr/>
        <p:txBody>
          <a:bodyPr/>
          <a:lstStyle/>
          <a:p>
            <a:fld id="{1DD7DC1F-DCCC-44FF-A484-E8B29A229617}" type="datetime1">
              <a:rPr lang="es-CO" smtClean="0"/>
              <a:t>4/08/2019</a:t>
            </a:fld>
            <a:endParaRPr lang="es-CO"/>
          </a:p>
        </p:txBody>
      </p:sp>
      <p:sp>
        <p:nvSpPr>
          <p:cNvPr id="29" name="28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13" name="12 Marcador de posición de imagen"/>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s-ES"/>
              <a:t>Haga clic en el icono para agregar una imagen</a:t>
            </a:r>
            <a:endParaRPr kumimoji="0" lang="en-US" dirty="0"/>
          </a:p>
        </p:txBody>
      </p:sp>
      <p:sp>
        <p:nvSpPr>
          <p:cNvPr id="7" name="6 Marcador de fecha"/>
          <p:cNvSpPr>
            <a:spLocks noGrp="1"/>
          </p:cNvSpPr>
          <p:nvPr>
            <p:ph type="dt" sz="half" idx="10"/>
          </p:nvPr>
        </p:nvSpPr>
        <p:spPr/>
        <p:txBody>
          <a:bodyPr/>
          <a:lstStyle/>
          <a:p>
            <a:fld id="{1A2124FD-5DA9-4DD1-AB9E-366C5026D021}" type="datetime1">
              <a:rPr lang="es-CO" smtClean="0"/>
              <a:t>4/08/2019</a:t>
            </a:fld>
            <a:endParaRPr lang="es-CO"/>
          </a:p>
        </p:txBody>
      </p:sp>
      <p:sp>
        <p:nvSpPr>
          <p:cNvPr id="5" name="4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
        <p:nvSpPr>
          <p:cNvPr id="17" name="16 Título"/>
          <p:cNvSpPr>
            <a:spLocks noGrp="1"/>
          </p:cNvSpPr>
          <p:nvPr>
            <p:ph type="title"/>
          </p:nvPr>
        </p:nvSpPr>
        <p:spPr>
          <a:xfrm>
            <a:off x="381000" y="4993760"/>
            <a:ext cx="5867400" cy="522288"/>
          </a:xfrm>
        </p:spPr>
        <p:txBody>
          <a:bodyPr anchor="ctr"/>
          <a:lstStyle>
            <a:lvl1pPr algn="l">
              <a:buNone/>
              <a:defRPr sz="2000" b="1"/>
            </a:lvl1pPr>
          </a:lstStyle>
          <a:p>
            <a:r>
              <a:rPr kumimoji="0" lang="es-ES"/>
              <a:t>Haga clic para modificar el estilo de título del patrón</a:t>
            </a:r>
            <a:endParaRPr kumimoji="0" lang="en-US"/>
          </a:p>
        </p:txBody>
      </p:sp>
      <p:sp>
        <p:nvSpPr>
          <p:cNvPr id="26" name="25 Marcador de texto"/>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s-ES"/>
              <a:t>Haga clic para modificar el estilo de texto del patrón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7 Marcador de texto"/>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s-ES" dirty="0"/>
              <a:t>Haga clic para modificar el estilo de texto del patrón</a:t>
            </a:r>
          </a:p>
          <a:p>
            <a:pPr lvl="1" eaLnBrk="1" latinLnBrk="0" hangingPunct="1"/>
            <a:r>
              <a:rPr kumimoji="0" lang="es-ES" dirty="0"/>
              <a:t>Segundo nivel</a:t>
            </a:r>
          </a:p>
          <a:p>
            <a:pPr lvl="2" eaLnBrk="1" latinLnBrk="0" hangingPunct="1"/>
            <a:r>
              <a:rPr kumimoji="0" lang="es-ES" dirty="0"/>
              <a:t>Tercer nivel</a:t>
            </a:r>
          </a:p>
          <a:p>
            <a:pPr lvl="3" eaLnBrk="1" latinLnBrk="0" hangingPunct="1"/>
            <a:r>
              <a:rPr kumimoji="0" lang="es-ES" dirty="0"/>
              <a:t>Cuarto nivel</a:t>
            </a:r>
          </a:p>
          <a:p>
            <a:pPr lvl="4" eaLnBrk="1" latinLnBrk="0" hangingPunct="1"/>
            <a:r>
              <a:rPr kumimoji="0" lang="es-ES" dirty="0"/>
              <a:t>Quinto nivel</a:t>
            </a:r>
            <a:endParaRPr kumimoji="0" lang="en-US" dirty="0"/>
          </a:p>
        </p:txBody>
      </p:sp>
      <p:sp>
        <p:nvSpPr>
          <p:cNvPr id="11" name="10 Marcador de fecha"/>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2816E7FB-D113-47F7-9B2E-D98881C93E53}" type="datetime1">
              <a:rPr lang="es-CO" smtClean="0"/>
              <a:t>4/08/2019</a:t>
            </a:fld>
            <a:endParaRPr lang="es-CO"/>
          </a:p>
        </p:txBody>
      </p:sp>
      <p:sp>
        <p:nvSpPr>
          <p:cNvPr id="28" name="27 Marcador de pie de página"/>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s-CO"/>
          </a:p>
        </p:txBody>
      </p:sp>
      <p:sp>
        <p:nvSpPr>
          <p:cNvPr id="5" name="4 Marcador de número de diapositiva"/>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87159146-41A3-4BE1-A659-FD07DAF1089F}" type="slidenum">
              <a:rPr lang="es-CO" smtClean="0"/>
              <a:pPr/>
              <a:t>‹Nº›</a:t>
            </a:fld>
            <a:endParaRPr lang="es-CO"/>
          </a:p>
        </p:txBody>
      </p:sp>
      <p:sp>
        <p:nvSpPr>
          <p:cNvPr id="10" name="9 Marcador de título"/>
          <p:cNvSpPr>
            <a:spLocks noGrp="1"/>
          </p:cNvSpPr>
          <p:nvPr>
            <p:ph type="title"/>
          </p:nvPr>
        </p:nvSpPr>
        <p:spPr>
          <a:xfrm>
            <a:off x="304800" y="457200"/>
            <a:ext cx="8686800" cy="838200"/>
          </a:xfrm>
          <a:prstGeom prst="rect">
            <a:avLst/>
          </a:prstGeom>
        </p:spPr>
        <p:txBody>
          <a:bodyPr vert="horz" anchor="ctr">
            <a:normAutofit/>
          </a:bodyPr>
          <a:lstStyle/>
          <a:p>
            <a:r>
              <a:rPr kumimoji="0" lang="es-ES"/>
              <a:t>Haga clic para modificar el estilo de título del patrón</a:t>
            </a:r>
            <a:endParaRPr kumimoji="0" lang="en-US"/>
          </a:p>
        </p:txBody>
      </p:sp>
      <p:sp>
        <p:nvSpPr>
          <p:cNvPr id="9" name="8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Conector recto"/>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1500175"/>
            <a:ext cx="7772400" cy="2786082"/>
          </a:xfrm>
        </p:spPr>
        <p:txBody>
          <a:bodyPr>
            <a:noAutofit/>
          </a:bodyPr>
          <a:lstStyle/>
          <a:p>
            <a:r>
              <a:rPr lang="es-CO" sz="8800" dirty="0">
                <a:latin typeface="Bradley Hand ITC" pitchFamily="66" charset="0"/>
              </a:rPr>
              <a:t>Registro contable</a:t>
            </a:r>
          </a:p>
        </p:txBody>
      </p:sp>
      <p:sp>
        <p:nvSpPr>
          <p:cNvPr id="3" name="2 Subtítulo"/>
          <p:cNvSpPr>
            <a:spLocks noGrp="1"/>
          </p:cNvSpPr>
          <p:nvPr>
            <p:ph type="subTitle" idx="1"/>
          </p:nvPr>
        </p:nvSpPr>
        <p:spPr>
          <a:xfrm>
            <a:off x="1428728" y="4572008"/>
            <a:ext cx="6400800" cy="614370"/>
          </a:xfrm>
        </p:spPr>
        <p:txBody>
          <a:bodyPr/>
          <a:lstStyle/>
          <a:p>
            <a:r>
              <a:rPr lang="es-CO" dirty="0"/>
              <a:t>Número 440, 5 de agosto de 2019</a:t>
            </a:r>
          </a:p>
        </p:txBody>
      </p:sp>
      <p:sp>
        <p:nvSpPr>
          <p:cNvPr id="4" name="Slide Number Placeholder 3"/>
          <p:cNvSpPr>
            <a:spLocks noGrp="1"/>
          </p:cNvSpPr>
          <p:nvPr>
            <p:ph type="sldNum" sz="quarter" idx="12"/>
          </p:nvPr>
        </p:nvSpPr>
        <p:spPr/>
        <p:txBody>
          <a:bodyPr/>
          <a:lstStyle/>
          <a:p>
            <a:fld id="{87159146-41A3-4BE1-A659-FD07DAF1089F}" type="slidenum">
              <a:rPr lang="es-CO" smtClean="0"/>
              <a:pPr/>
              <a:t>1</a:t>
            </a:fld>
            <a:endParaRPr lang="es-CO"/>
          </a:p>
        </p:txBody>
      </p:sp>
    </p:spTree>
  </p:cSld>
  <p:clrMapOvr>
    <a:masterClrMapping/>
  </p:clrMapOvr>
  <p:transition advClick="0" advTm="300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2"/>
                                        </p:tgtEl>
                                        <p:attrNameLst>
                                          <p:attrName>ppt_y</p:attrName>
                                        </p:attrNameLst>
                                      </p:cBhvr>
                                      <p:tavLst>
                                        <p:tav tm="0">
                                          <p:val>
                                            <p:strVal val="#ppt_y"/>
                                          </p:val>
                                        </p:tav>
                                        <p:tav tm="100000">
                                          <p:val>
                                            <p:strVal val="#ppt_y"/>
                                          </p:val>
                                        </p:tav>
                                      </p:tavLst>
                                    </p:anim>
                                    <p:anim calcmode="lin" valueType="num">
                                      <p:cBhvr>
                                        <p:cTn id="9" dur="500" fill="hold"/>
                                        <p:tgtEl>
                                          <p:spTgt spid="2"/>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2"/>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2"/>
                                        </p:tgtEl>
                                      </p:cBhvr>
                                    </p:animEffect>
                                  </p:childTnLst>
                                </p:cTn>
                              </p:par>
                            </p:childTnLst>
                          </p:cTn>
                        </p:par>
                        <p:par>
                          <p:cTn id="12" fill="hold">
                            <p:stCondLst>
                              <p:cond delay="1250"/>
                            </p:stCondLst>
                            <p:childTnLst>
                              <p:par>
                                <p:cTn id="13" presetID="4" presetClass="entr" presetSubtype="16" fill="hold" grpId="0" nodeType="after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box(in)">
                                      <p:cBhvr>
                                        <p:cTn id="15"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ES" sz="1800" dirty="0"/>
              <a:t>El Vicerrector Académico, Ingeniero Luis David Prieto, nombró al profesor Alexander Gotthard Real como Director del Departamento de Administración a partir del 1 de agosto de 2019.</a:t>
            </a:r>
            <a:endParaRPr lang="es-CO" sz="1800" dirty="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En el marco de </a:t>
            </a:r>
            <a:r>
              <a:rPr lang="es-CO" sz="1800" dirty="0" err="1"/>
              <a:t>Audire</a:t>
            </a:r>
            <a:r>
              <a:rPr lang="es-CO" sz="1800" dirty="0"/>
              <a:t>, los profesores </a:t>
            </a:r>
            <a:r>
              <a:rPr lang="es-ES" sz="1800" dirty="0"/>
              <a:t>Carlos Jair Acosta Plazas y Luis Fernando Calderón Arellano expusieron el tema Impuesto Unificado bajo el régimen simple de tributación, el cual fue transmitido por </a:t>
            </a:r>
            <a:r>
              <a:rPr lang="es-ES" sz="1800" dirty="0" err="1"/>
              <a:t>streaming</a:t>
            </a:r>
            <a:r>
              <a:rPr lang="es-ES" sz="1800" dirty="0"/>
              <a:t>.</a:t>
            </a:r>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10</a:t>
            </a:fld>
            <a:endParaRPr lang="es-CO"/>
          </a:p>
        </p:txBody>
      </p:sp>
    </p:spTree>
    <p:extLst>
      <p:ext uri="{BB962C8B-B14F-4D97-AF65-F5344CB8AC3E}">
        <p14:creationId xmlns:p14="http://schemas.microsoft.com/office/powerpoint/2010/main" val="3924395498"/>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ES" sz="1800" dirty="0"/>
              <a:t>Reciban un especial saludo de parte del Centro para el Aprendizaje, la Enseñanza y la Evaluación CAE+E. Les extendemos una cordial invitación para participar del Curso </a:t>
            </a:r>
            <a:r>
              <a:rPr lang="es-ES" sz="1800" dirty="0" err="1"/>
              <a:t>blended</a:t>
            </a:r>
            <a:r>
              <a:rPr lang="es-ES" sz="1800" dirty="0"/>
              <a:t>: Planeación de la Enseñanza.</a:t>
            </a:r>
            <a:endParaRPr lang="es-CO" sz="1800" dirty="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ES" sz="1800" dirty="0"/>
              <a:t>La Dirección de Innovación de la Vicerrectoría de Investigación quiere extenderles la invitación a participar en la Convocatoria Validación de Pruebas de Concepto 2019, la cual tiene como objetivo financiar proyectos encaminados a desarrollar actividades que aborden pruebas o adecuaciones posteriores sobre conocimientos o tecnologías derivadas de resultados de investigación, que permitan validar y evaluar la factibilidad de transferencia de los mismos y que brinden información útil para la toma de decisiones futuras relacionadas con su protección, transferencia y comercialización.</a:t>
            </a:r>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11</a:t>
            </a:fld>
            <a:endParaRPr lang="es-CO"/>
          </a:p>
        </p:txBody>
      </p:sp>
    </p:spTree>
    <p:extLst>
      <p:ext uri="{BB962C8B-B14F-4D97-AF65-F5344CB8AC3E}">
        <p14:creationId xmlns:p14="http://schemas.microsoft.com/office/powerpoint/2010/main" val="2300800825"/>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ES" sz="1800" dirty="0"/>
              <a:t>El Departamento de Economía de la Facultad de Ciencias Económicas y Administrativas finalizó la primera Escuela Internacional de Verano en Género y Economía. Uno de sus objetivos principales fue la inclusión de género en la economía como un componente importante en los currículos de pregrado y posgrado de los departamentos de economía en las universidades colombianas.</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ES" sz="1800" dirty="0"/>
              <a:t>Alrededor de 30 personas entre estudiantes, docentes, administrativos y egresados participaron de la jornada de limpieza </a:t>
            </a:r>
            <a:r>
              <a:rPr lang="es-ES" sz="1800" dirty="0" err="1"/>
              <a:t>LimpiAndo</a:t>
            </a:r>
            <a:r>
              <a:rPr lang="es-ES" sz="1800" dirty="0"/>
              <a:t> Ando, que durante una hora colectaron 30.4 kilos de basura encontrada en las calles de la localidad de Chapinero, el pasado 26 de julio.</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12</a:t>
            </a:fld>
            <a:endParaRPr lang="es-CO"/>
          </a:p>
        </p:txBody>
      </p:sp>
    </p:spTree>
    <p:extLst>
      <p:ext uri="{BB962C8B-B14F-4D97-AF65-F5344CB8AC3E}">
        <p14:creationId xmlns:p14="http://schemas.microsoft.com/office/powerpoint/2010/main" val="586552741"/>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ES" sz="1800" dirty="0"/>
              <a:t>En el marco de la Semana del Carisma Ignaciano, celebrada del 29 de julio al 3 de agosto, la Vicerrectoría del Medio Universitario y la Editorial Javeriana presentaron la quinta entrega de la colección Clásicos Ignacianos: 'Testigo del siglo XX - Textos escogidos del P. Arrupe, S.J.'</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ES" sz="1800" dirty="0"/>
              <a:t>El Observatorio Colombiano de Buenas Prácticas de Dirección Estratégica Universitaria, </a:t>
            </a:r>
            <a:r>
              <a:rPr lang="es-ES" sz="1800" dirty="0" err="1"/>
              <a:t>Telescopi</a:t>
            </a:r>
            <a:r>
              <a:rPr lang="es-ES" sz="1800" dirty="0"/>
              <a:t> Colombia, evaluó las buenas prácticas presentadas por las universidades miembro en la Quinta convocatoria de Reconocimiento sobre este tema, donde la Pontificia Universidad Javeriana, Seccional Cali se destacó por las conversaciones que el Rector, padre Luis Felipe Gómez Restrepo, S.J. </a:t>
            </a:r>
            <a:r>
              <a:rPr lang="es-ES" sz="1800"/>
              <a:t>sostiene con la comunidad académica.</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13</a:t>
            </a:fld>
            <a:endParaRPr lang="es-CO"/>
          </a:p>
        </p:txBody>
      </p:sp>
    </p:spTree>
    <p:extLst>
      <p:ext uri="{BB962C8B-B14F-4D97-AF65-F5344CB8AC3E}">
        <p14:creationId xmlns:p14="http://schemas.microsoft.com/office/powerpoint/2010/main" val="1707200498"/>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Circularon Novitas 697 - Contrapartida 4490 a 4501 - Registro Contable 439.</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ES" sz="1800" dirty="0"/>
              <a:t>El arte fue el tema central de la Semana del Carisma Ignaciano que se realizó del 29 de julio al 3 de agosto en la Javeriana.</a:t>
            </a:r>
          </a:p>
          <a:p>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2</a:t>
            </a:fld>
            <a:endParaRPr lang="es-CO"/>
          </a:p>
        </p:txBody>
      </p:sp>
    </p:spTree>
    <p:extLst>
      <p:ext uri="{BB962C8B-B14F-4D97-AF65-F5344CB8AC3E}">
        <p14:creationId xmlns:p14="http://schemas.microsoft.com/office/powerpoint/2010/main" val="3013402746"/>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ES" sz="1800" dirty="0"/>
              <a:t> En los Servicios de Alimentación protegemos el medio ambiente.</a:t>
            </a:r>
            <a:endParaRPr lang="es-CO" sz="1800" dirty="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ES" sz="1800" dirty="0"/>
              <a:t>Reciban un especial saludo de parte del Centro para el Aprendizaje, la Enseñanza y la Evaluación CAE+E. Les extendemos una cordial invitación para participar en el proyecto de Evaluación Formativa de la Docencia, durante el segundo semestre de 2019.</a:t>
            </a:r>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3</a:t>
            </a:fld>
            <a:endParaRPr lang="es-CO"/>
          </a:p>
        </p:txBody>
      </p:sp>
    </p:spTree>
    <p:extLst>
      <p:ext uri="{BB962C8B-B14F-4D97-AF65-F5344CB8AC3E}">
        <p14:creationId xmlns:p14="http://schemas.microsoft.com/office/powerpoint/2010/main" val="3624483999"/>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Se realizó una plenaria de profesores del Departamento de Ciencias Contables, con ocasión del inicio del período académico.</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ES" sz="1800" dirty="0"/>
              <a:t>Emprender es crear empresa con los sueños. Una oportunidad para pensar diferente y asumir retos. Comparte este concurso con los estudiantes, especialmente con quienes han querido emprender y no saben cómo, para que aterricen sus sueños y no se pierdan en el espacio. Concurso: Javeriana Territorio Emprendedor.</a:t>
            </a:r>
          </a:p>
          <a:p>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4</a:t>
            </a:fld>
            <a:endParaRPr lang="es-CO"/>
          </a:p>
        </p:txBody>
      </p:sp>
    </p:spTree>
    <p:extLst>
      <p:ext uri="{BB962C8B-B14F-4D97-AF65-F5344CB8AC3E}">
        <p14:creationId xmlns:p14="http://schemas.microsoft.com/office/powerpoint/2010/main" val="2012212497"/>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fontScale="92500"/>
          </a:bodyPr>
          <a:lstStyle/>
          <a:p>
            <a:r>
              <a:rPr lang="es-CO" sz="1800" dirty="0"/>
              <a:t>Continúa la preparación del folleto de presentación de la XI versión del Foro de Firmas.</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fontScale="92500"/>
          </a:bodyPr>
          <a:lstStyle/>
          <a:p>
            <a:r>
              <a:rPr lang="es-ES" sz="1800" dirty="0"/>
              <a:t>Como ustedes saben, los cinco estudiantes de la primera cohorte del programa de Doctorado en Economía ya se encuentran matriculados en la Universidad. Dos de ellos se vieron beneficiados por la convocatoria “Programa de asistencia de docencia e investigación bajo la modalidad de créditos </a:t>
            </a:r>
            <a:r>
              <a:rPr lang="es-ES" sz="1800" dirty="0" err="1"/>
              <a:t>condonables</a:t>
            </a:r>
            <a:r>
              <a:rPr lang="es-ES" sz="1800" dirty="0"/>
              <a:t> para maestría y doctorados” realizada por la Vicerrectoría Administrativa. Esta convocatoria cubre los costos de matrícula financiera de los estudiantes beneficiados a cambio de su apoyo en las actividades de docencia o investigación de los profesores de planta de la Facultad. Este apoyo debe implicar una dedicación de cinco horas semanales por período académico.</a:t>
            </a:r>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5</a:t>
            </a:fld>
            <a:endParaRPr lang="es-CO"/>
          </a:p>
        </p:txBody>
      </p:sp>
    </p:spTree>
    <p:extLst>
      <p:ext uri="{BB962C8B-B14F-4D97-AF65-F5344CB8AC3E}">
        <p14:creationId xmlns:p14="http://schemas.microsoft.com/office/powerpoint/2010/main" val="518462597"/>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ES" sz="1800" dirty="0"/>
              <a:t>Les notificamos que el fascículo 49, enero-junio, volumen 20 de 2019, acaba de ser publicado hoy. Su cubierta, sus metadatos, los códigos DOI y los listados de referencias se registraron sin problemas, así es que pueden procedemos ahora con la divulgación correspondiente. La Coordinación de Promoción y Mercadeo de la Editorial Javeriana nos apoyará en esta tarea.</a:t>
            </a:r>
            <a:endParaRPr lang="es-CO" sz="1800" dirty="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Recibimos la </a:t>
            </a:r>
            <a:r>
              <a:rPr lang="es-ES" sz="1800" dirty="0"/>
              <a:t>Invitación a donar al programa de becas para estudiantes con dificultades económicas.</a:t>
            </a:r>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6</a:t>
            </a:fld>
            <a:endParaRPr lang="es-CO"/>
          </a:p>
        </p:txBody>
      </p:sp>
    </p:spTree>
    <p:extLst>
      <p:ext uri="{BB962C8B-B14F-4D97-AF65-F5344CB8AC3E}">
        <p14:creationId xmlns:p14="http://schemas.microsoft.com/office/powerpoint/2010/main" val="1641568940"/>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ES" sz="1800" dirty="0"/>
              <a:t>El Instituto de Estudios Sociales y Culturales Pensar de la Pontificia Universidad Javeriana Invita a la convocatoria del programa Jóvenes Investigadores.</a:t>
            </a:r>
            <a:endParaRPr lang="es-CO" sz="1800" dirty="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ES" sz="1800" dirty="0"/>
              <a:t>Reciban un especial saludo de parte del Centro para el Aprendizaje, la Enseñanza y la Evaluación CAE+E. Les extendemos una cordial invitación para participar del Curso </a:t>
            </a:r>
            <a:r>
              <a:rPr lang="es-ES" sz="1800" dirty="0" err="1"/>
              <a:t>blended</a:t>
            </a:r>
            <a:r>
              <a:rPr lang="es-ES" sz="1800" dirty="0"/>
              <a:t>: Enfoques de Evaluación para el Aprendizaje.</a:t>
            </a:r>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7</a:t>
            </a:fld>
            <a:endParaRPr lang="es-CO"/>
          </a:p>
        </p:txBody>
      </p:sp>
    </p:spTree>
    <p:extLst>
      <p:ext uri="{BB962C8B-B14F-4D97-AF65-F5344CB8AC3E}">
        <p14:creationId xmlns:p14="http://schemas.microsoft.com/office/powerpoint/2010/main" val="2932257302"/>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La Vicerrectoría del Medio invitó al Curso de Iniciación Bíblica.</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ES" sz="1800" dirty="0"/>
              <a:t>La Convocatoria San Francisco Javier surge para contribuir al desarrollo de la Misión de la PUJ, particularmente respecto a: el logro de una sociedad justa, sostenible, incluyente, democrática, solidaria y respetuosa de la dignidad humana. Al igual que de la Visión de la PUJ: En el 2021, la Pontificia Universidad Javeriana será referente nacional e internacional por la coherencia entre su identidad y su obrar, su propuesta educativa, su capacidad de aprendizaje institucional, así como por su contribución a la transformación de Colombia, desde una perspectiva católica, innovadora y de ecología integral.</a:t>
            </a:r>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8</a:t>
            </a:fld>
            <a:endParaRPr lang="es-CO"/>
          </a:p>
        </p:txBody>
      </p:sp>
    </p:spTree>
    <p:extLst>
      <p:ext uri="{BB962C8B-B14F-4D97-AF65-F5344CB8AC3E}">
        <p14:creationId xmlns:p14="http://schemas.microsoft.com/office/powerpoint/2010/main" val="4088339874"/>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De la Vicerrectoría de Extensión recibimos una </a:t>
            </a:r>
            <a:r>
              <a:rPr lang="es-ES" sz="1800" dirty="0"/>
              <a:t>Invitación al Foro: Los riesgos de Corrupción en la Contratación Pública y sus Impactos.</a:t>
            </a:r>
            <a:endParaRPr lang="es-CO" sz="1800" dirty="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La Vicerrectoría del Medio Universitarios invitó a participar en </a:t>
            </a:r>
            <a:r>
              <a:rPr lang="es-ES" sz="1800" dirty="0"/>
              <a:t>MAPA - Maestros para la Paz.</a:t>
            </a:r>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9</a:t>
            </a:fld>
            <a:endParaRPr lang="es-CO"/>
          </a:p>
        </p:txBody>
      </p:sp>
    </p:spTree>
    <p:extLst>
      <p:ext uri="{BB962C8B-B14F-4D97-AF65-F5344CB8AC3E}">
        <p14:creationId xmlns:p14="http://schemas.microsoft.com/office/powerpoint/2010/main" val="1430135876"/>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tags/tag1.xml><?xml version="1.0" encoding="utf-8"?>
<p:tagLst xmlns:a="http://schemas.openxmlformats.org/drawingml/2006/main" xmlns:r="http://schemas.openxmlformats.org/officeDocument/2006/relationships" xmlns:p="http://schemas.openxmlformats.org/presentationml/2006/main">
  <p:tag name="MAY_IGNORE_UCW" val="true"/>
  <p:tag name="PPT/SLIDES/SLIDE4.XML" val="2291594934"/>
  <p:tag name="PPT/SLIDES/SLIDE3.XML" val="553782648"/>
  <p:tag name="PPT/SLIDES/SLIDE1.XML" val="1638832511"/>
  <p:tag name="PPT/SLIDES/SLIDE2.XML" val="4244930028"/>
  <p:tag name="PPT/SLIDES/SLIDE11.XML" val="449740757"/>
  <p:tag name="PPT/SLIDES/SLIDE5.XML" val="3122504530"/>
  <p:tag name="PPT/SLIDES/SLIDE7.XML" val="2727836212"/>
  <p:tag name="PPT/SLIDES/SLIDE10.XML" val="1336846620"/>
  <p:tag name="PPT/SLIDES/SLIDE6.XML" val="1631584822"/>
  <p:tag name="PPT/SLIDES/SLIDE8.XML" val="499985182"/>
  <p:tag name="PPT/SLIDES/SLIDE9.XML" val="1552797170"/>
  <p:tag name="PPT/SLIDEMASTERS/SLIDEMASTER1.XML" val="3207780695"/>
  <p:tag name="PPT/SLIDELAYOUTS/SLIDELAYOUT1.XML" val="2641385033"/>
  <p:tag name="PPT/SLIDELAYOUTS/SLIDELAYOUT9.XML" val="2369856719"/>
  <p:tag name="PPT/SLIDELAYOUTS/SLIDELAYOUT10.XML" val="1724842050"/>
  <p:tag name="PPT/SLIDELAYOUTS/SLIDELAYOUT11.XML" val="193625284"/>
  <p:tag name="PPT/NOTESSLIDES/NOTESSLIDE2.XML" val="1855060154"/>
  <p:tag name="PPT/SLIDELAYOUTS/SLIDELAYOUT8.XML" val="1877122741"/>
  <p:tag name="PPT/SLIDELAYOUTS/SLIDELAYOUT7.XML" val="103397194"/>
  <p:tag name="PPT/SLIDELAYOUTS/SLIDELAYOUT6.XML" val="235094383"/>
  <p:tag name="PPT/SLIDELAYOUTS/SLIDELAYOUT2.XML" val="2329172593"/>
  <p:tag name="PPT/SLIDELAYOUTS/SLIDELAYOUT3.XML" val="327613468"/>
  <p:tag name="PPT/SLIDELAYOUTS/SLIDELAYOUT4.XML" val="981019557"/>
  <p:tag name="PPT/SLIDELAYOUTS/SLIDELAYOUT5.XML" val="3216187600"/>
  <p:tag name="PPT/NOTESSLIDES/NOTESSLIDE3.XML" val="2372583568"/>
  <p:tag name="PPT/NOTESSLIDES/NOTESSLIDE1.XML" val="1140942734"/>
  <p:tag name="PPT/NOTESSLIDES/NOTESSLIDE5.XML" val="26109653"/>
  <p:tag name="PPT/NOTESSLIDES/NOTESSLIDE11.XML" val="1102111873"/>
  <p:tag name="PPT/NOTESSLIDES/NOTESSLIDE10.XML" val="2389294061"/>
  <p:tag name="PPT/NOTESSLIDES/NOTESSLIDE9.XML" val="109717350"/>
  <p:tag name="PPT/NOTESSLIDES/NOTESSLIDE8.XML" val="2337061187"/>
  <p:tag name="PPT/NOTESSLIDES/NOTESSLIDE4.XML" val="896912543"/>
  <p:tag name="PPT/NOTESSLIDES/NOTESSLIDE6.XML" val="1332187113"/>
  <p:tag name="PPT/NOTESSLIDES/NOTESSLIDE7.XML" val="2737095226"/>
  <p:tag name="PPT/THEME/THEME1.XML" val="3024081144"/>
  <p:tag name="PPT/MEDIA/IMAGE1.JPEG" val="3752100539"/>
  <p:tag name="PPT/MEDIA/IMAGE2.JPEG" val="2800631276"/>
  <p:tag name="PPT/THEME/THEME2.XML" val="3165502312"/>
  <p:tag name="PPT/NOTESMASTERS/NOTESMASTER1.XML" val="891622993"/>
</p:tagLst>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Viajes">
  <a:themeElements>
    <a:clrScheme name="Viajes">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Viajes">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Viajes">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3067</TotalTime>
  <Words>1039</Words>
  <Application>Microsoft Office PowerPoint</Application>
  <PresentationFormat>Presentación en pantalla (4:3)</PresentationFormat>
  <Paragraphs>52</Paragraphs>
  <Slides>13</Slides>
  <Notes>13</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13</vt:i4>
      </vt:variant>
    </vt:vector>
  </HeadingPairs>
  <TitlesOfParts>
    <vt:vector size="19" baseType="lpstr">
      <vt:lpstr>Bradley Hand ITC</vt:lpstr>
      <vt:lpstr>Calibri</vt:lpstr>
      <vt:lpstr>Franklin Gothic Book</vt:lpstr>
      <vt:lpstr>Franklin Gothic Medium</vt:lpstr>
      <vt:lpstr>Wingdings 2</vt:lpstr>
      <vt:lpstr>Viajes</vt:lpstr>
      <vt:lpstr>Registro contable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Registro contable</dc:title>
  <dc:creator>Hernando Bermúdez Gómez</dc:creator>
  <cp:lastModifiedBy>Hernando Bermúdez Gómez</cp:lastModifiedBy>
  <cp:revision>269</cp:revision>
  <dcterms:modified xsi:type="dcterms:W3CDTF">2019-08-04T17:15:00Z</dcterms:modified>
</cp:coreProperties>
</file>