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4/08/2019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63789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49557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998208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645181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562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464366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8940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828923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856136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493425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988655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4/08/2019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4/08/2019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4/08/2019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4/08/2019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4/08/2019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4/08/2019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4/08/2019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4/08/2019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4/08/2019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4/08/2019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4/08/2019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4/08/2019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440, 5 de agosto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Vicerrector Académico, Ingeniero Luis David Prieto, nombró al profesor Alexander Gotthard Real como Director del Departamento de Administración a partir del 1 de agosto de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los profesores </a:t>
            </a:r>
            <a:r>
              <a:rPr lang="es-ES" sz="1800" dirty="0"/>
              <a:t>Carlos Jair Acosta Plazas y Luis Fernando Calderón Arellano expusieron el tema Impuesto Unificado bajo el régimen simple de tributación, el cual fue transmitido por </a:t>
            </a:r>
            <a:r>
              <a:rPr lang="es-ES" sz="1800" dirty="0" err="1"/>
              <a:t>streaming</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9243954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a:t>
            </a:r>
            <a:r>
              <a:rPr lang="es-ES" sz="1800" dirty="0" err="1"/>
              <a:t>blended</a:t>
            </a:r>
            <a:r>
              <a:rPr lang="es-ES" sz="1800" dirty="0"/>
              <a:t>: Planeación de la Enseñanza.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Dirección de Innovación de la Vicerrectoría de Investigación quiere extenderles la invitación a participar en la Convocatoria Validación de Pruebas de Concepto 2019, la cual tiene como objetivo financiar proyectos encaminados a desarrollar actividades que aborden pruebas o adecuaciones posteriores sobre conocimientos o tecnologías derivadas de resultados de investigación, que permitan validar y evaluar la factibilidad de transferencia de los mismos y que brinden información útil para la toma de decisiones futuras relacionadas con su protección, transferencia y comercialización.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3008008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Departamento de Economía de la Facultad de Ciencias Económicas y Administrativas finalizó la primera Escuela Internacional de Verano en Género y Economía. Uno de sus objetivos principales fue la inclusión de género en la economía como un componente importante en los currículos de pregrado y posgrado de los departamentos de economía en las universidades colombianas.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Alrededor de 30 personas entre estudiantes, docentes, administrativos y egresados participaron de la jornada de limpieza </a:t>
            </a:r>
            <a:r>
              <a:rPr lang="es-ES" sz="1800" dirty="0" err="1"/>
              <a:t>LimpiAndo</a:t>
            </a:r>
            <a:r>
              <a:rPr lang="es-ES" sz="1800" dirty="0"/>
              <a:t> Ando, que durante una hora colectaron 30.4 kilos de basura encontrada en las calles de la localidad de Chapinero, el pasado 26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5865527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el marco de la Semana del Carisma Ignaciano, celebrada del 29 de julio al 3 de agosto, la Vicerrectoría del Medio Universitario y la Editorial Javeriana presentaron la quinta entrega de la colección Clásicos Ignacianos: 'Testigo del siglo XX - Textos escogidos del P. Arrupe,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Observatorio Colombiano de Buenas Prácticas de Dirección Estratégica Universitaria, </a:t>
            </a:r>
            <a:r>
              <a:rPr lang="es-ES" sz="1800" dirty="0" err="1"/>
              <a:t>Telescopi</a:t>
            </a:r>
            <a:r>
              <a:rPr lang="es-ES" sz="1800" dirty="0"/>
              <a:t> Colombia, evaluó las buenas prácticas presentadas por las universidades miembro en la Quinta convocatoria de Reconocimiento sobre este tema, donde la Pontificia Universidad Javeriana, Seccional Cali se destacó por las conversaciones que el Rector, padre Luis Felipe Gómez Restrepo, S.J. </a:t>
            </a:r>
            <a:r>
              <a:rPr lang="es-ES" sz="1800"/>
              <a:t>sostiene con la comunidad académica.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7072004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697 - Contrapartida 4490 a 4501 - Registro Contable 439.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arte fue el tema central de la Semana del Carisma Ignaciano que se realizó del 29 de julio al 3 de agosto en la Javeriana.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 En los Servicios de Alimentación protegemos el medio ambiente.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en el proyecto de Evaluación Formativa de la Docencia, durante el segundo semestre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6244839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una plenaria de profesores del Departamento de Ciencias Contables, con ocasión del inicio del período académico.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Emprender es crear empresa con los sueños. Una oportunidad para pensar diferente y asumir retos. Comparte este concurso con los estudiantes, especialmente con quienes han querido emprender y no saben cómo, para que aterricen sus sueños y no se pierdan en el espacio. Concurso: Javeriana Territorio Emprendedor.</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122124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Continúa la preparación del folleto de presentación de la XI versión del Foro de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ES" sz="1800" dirty="0"/>
              <a:t>Como ustedes saben, los cinco estudiantes de la primera cohorte del programa de Doctorado en Economía ya se encuentran matriculados en la Universidad. Dos de ellos se vieron beneficiados por la convocatoria “Programa de asistencia de docencia e investigación bajo la modalidad de créditos </a:t>
            </a:r>
            <a:r>
              <a:rPr lang="es-ES" sz="1800" dirty="0" err="1"/>
              <a:t>condonables</a:t>
            </a:r>
            <a:r>
              <a:rPr lang="es-ES" sz="1800" dirty="0"/>
              <a:t> para maestría y doctorados” realizada por la Vicerrectoría Administrativa. Esta convocatoria cubre los costos de matrícula financiera de los estudiantes beneficiados a cambio de su apoyo en las actividades de docencia o investigación de los profesores de planta de la Facultad. Este apoyo debe implicar una dedicación de cinco horas semanales por período académico.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184625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Les notificamos que el fascículo 49, enero-junio, volumen 20 de 2019, acaba de ser publicado hoy. Su cubierta, sus metadatos, los códigos DOI y los listados de referencias se registraron sin problemas, así es que pueden procedemos ahora con la divulgación correspondiente. La Coordinación de Promoción y Mercadeo de la Editorial Javeriana nos apoyará en esta tarea.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a:t>
            </a:r>
            <a:r>
              <a:rPr lang="es-ES" sz="1800" dirty="0"/>
              <a:t>Invitación a donar al programa de becas para estudiantes con dificultades económicas.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415689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de la Pontificia Universidad Javeriana Invita a la convocatoria del programa Jóvenes Investigadores.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a:t>
            </a:r>
            <a:r>
              <a:rPr lang="es-ES" sz="1800" dirty="0" err="1"/>
              <a:t>blended</a:t>
            </a:r>
            <a:r>
              <a:rPr lang="es-ES" sz="1800" dirty="0"/>
              <a:t>: Enfoques de Evaluación para el Aprendizaje.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9322573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invitó al Curso de Iniciación Bíblica.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Convocatoria San Francisco Javier surge para contribuir al desarrollo de la Misión de la PUJ, particularmente respecto a: el logro de una sociedad justa, sostenible, incluyente, democrática, solidaria y respetuosa de la dignidad humana. Al igual que de la Visión de la PUJ: En el 2021, la Pontificia Universidad Javeriana será referente nacional e internacional por la coherencia entre su identidad y su obrar, su propuesta educativa, su capacidad de aprendizaje institucional, así como por su contribución a la transformación de Colombia, desde una perspectiva católica, innovadora y de ecología integral.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0883398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 Extensión recibimos una </a:t>
            </a:r>
            <a:r>
              <a:rPr lang="es-ES" sz="1800" dirty="0"/>
              <a:t>Invitación al Foro: Los riesgos de Corrupción en la Contratación Pública y sus Impactos.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Universitarios invitó a participar en </a:t>
            </a:r>
            <a:r>
              <a:rPr lang="es-ES" sz="1800" dirty="0"/>
              <a:t>MAPA - Maestros para la Paz.</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4301358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3067</TotalTime>
  <Words>1039</Words>
  <Application>Microsoft Office PowerPoint</Application>
  <PresentationFormat>Presentación en pantalla (4:3)</PresentationFormat>
  <Paragraphs>52</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269</cp:revision>
  <dcterms:modified xsi:type="dcterms:W3CDTF">2019-08-04T17:15:00Z</dcterms:modified>
</cp:coreProperties>
</file>