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60" r:id="rId3"/>
    <p:sldId id="261" r:id="rId4"/>
    <p:sldId id="262" r:id="rId5"/>
    <p:sldId id="263" r:id="rId6"/>
    <p:sldId id="264" r:id="rId7"/>
    <p:sldId id="265" r:id="rId8"/>
    <p:sldId id="266" r:id="rId9"/>
    <p:sldId id="267" r:id="rId10"/>
    <p:sldId id="268"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830"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11/08/2019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4166310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874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1710264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344978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926321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39701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964848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403601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886431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11/08/2019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11/08/2019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11/08/2019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11/08/2019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11/08/2019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11/08/2019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11/08/2019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11/08/2019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11/08/2019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11/08/2019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11/08/2019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11/08/2019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441, 12 de agosto de 2019</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pasado  lunes 10 de junio de 2019, se realizó el cierre de la segunda versión del Curso-taller de Gerencia Contable, donde estudiantes de los cursos 10° y 11° de diferentes colegios de Bogotá asistieron a la Universidad desde el jueves 21 de marzo hasta el jueves 13 de junio de 2019.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El sueldo de los recién graduados en Colombia depende de la universidad en la que estudiaron. </a:t>
            </a:r>
            <a:r>
              <a:rPr lang="es-ES" sz="1800"/>
              <a:t>Según el Ministerio de Educación Nacional (MEN), el salario de enganche promedio de un egresado de una universidad no acreditada es de 1.664.788 pesos y para otro de una institución de educación superior certificada es de 1.899.592 pesos.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4410232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698 - Contrapartida 4502 a 4517 - Registro Contable 440 -Revista Cuadernos de Contabilidad 49.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la Revista Jesuitas / Agosto 2019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0134027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Nos visitó la Contadora pública, candidata a doctor en economía, Aida Patricia Calvo Villada, quien fue fundadora de la Red para la Formación en Revisoría Fiscal.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en el proyecto de Evaluación Formativa de la Docencia, durante el segundo semestre de 2019.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93745185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Los invitamos a la tercera charla del ciclo “Nuevas Tecnologías para la Investigación”. Big data: consideraciones técnicas y éticas.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Vicerrector de Extensión: </a:t>
            </a:r>
            <a:r>
              <a:rPr lang="es-ES" sz="1800" dirty="0"/>
              <a:t>Reciban un saludo. Quiero invitarlos a participar en el V Simposio Internacional de la Cátedra Alianza Pacífico, una iniciativa del más alto nivel académico en la cual, desde 2015, han cooperado varias Universidades latinoamericanas y que este año lidera la Pontificia Universidad Javeriana en cabeza de sus Facultades de Ciencias Jurídicas y Ciencias Económicas y Administrativas.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0072343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Secretaria General: </a:t>
            </a:r>
            <a:r>
              <a:rPr lang="es-ES" sz="1800" dirty="0"/>
              <a:t>El nuevo Modelo de Correspondencia entra en operación.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del Curso </a:t>
            </a:r>
            <a:r>
              <a:rPr lang="es-ES" sz="1800" dirty="0" err="1"/>
              <a:t>blended</a:t>
            </a:r>
            <a:r>
              <a:rPr lang="es-ES" sz="1800" dirty="0"/>
              <a:t>: Estrategias de Enseñanza.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0649193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el </a:t>
            </a:r>
            <a:r>
              <a:rPr lang="es-ES" sz="1800" dirty="0"/>
              <a:t>Boletín VRI No. 103 - Convocatorias, financiación para movilidad y proyectos de investigación, innovación y creación artística.</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web # 11, Oportunidades de cooperación internacional Javeriana Colombia.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5209199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Fuimos invitados a </a:t>
            </a:r>
            <a:r>
              <a:rPr lang="es-ES" sz="1800" dirty="0"/>
              <a:t>Pensar en Público: libro Ciencia, lengua y cultura nacional - septiembre 18 de 2019.</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organizó el </a:t>
            </a:r>
            <a:r>
              <a:rPr lang="es-ES" sz="1800" dirty="0"/>
              <a:t>Curso- Taller Renta Persona Natural una mirada integral - Agosto 14</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8587771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arte fue el tema central de la Semana del carisma Ignaciano que se realizó del 29 de julio al 3 de agosto en la Javeriana.</a:t>
            </a:r>
          </a:p>
          <a:p>
            <a:r>
              <a:rPr lang="es-ES" sz="1800" dirty="0"/>
              <a:t>Las temáticas para la celebración de este año fueron el arte y la espiritualidad, con las que se tuvo el objetivo de dar a comprender la interrelación de estos dos aspectos.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En el mes de julio el Vicerrector Académico, Ingeniero Luis David Prieto Martínez, se reunió con integrantes de la fuerza pública del Ministerio de Defensa Nacional. En el encuentro se abordaron aspectos relacionados con los programas académicos, su extensión en las regiones y otras modalidades que contribuyen al cierre de brechas entre la educación superior y las demandas sociales.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244126225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bg/>
                                          </p:spTgt>
                                        </p:tgtEl>
                                        <p:attrNameLst>
                                          <p:attrName>style.visibility</p:attrName>
                                        </p:attrNameLst>
                                      </p:cBhvr>
                                      <p:to>
                                        <p:strVal val="visible"/>
                                      </p:to>
                                    </p:set>
                                    <p:anim calcmode="lin" valueType="num">
                                      <p:cBhvr additive="base">
                                        <p:cTn id="34"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 calcmode="lin" valueType="num">
                                      <p:cBhvr additive="base">
                                        <p:cTn id="39"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Desde contemplar la opción de poner impuestos a quienes tengan hijos, hasta entender la relación entre cambio climático y género fueron los retos que se analizaron en el foro que organizó la Escuela Javeriana de Gobierno y Ética Pública y la Facultad de Estudios Ambientales y Rurales, con el apoyo de la Universidad EAFIT, este 5 de agosto en la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En el mes de junio se realizó la Semana Internacional de la Facultad de Ciencias Económicas y Administrativas. En esta, los estudiantes de las carreras de Administración de Empresas, Contaduría Pública y Economía tuvieron la oportunidad de viajar a diferentes universidades alrededor del mundo para vivir una experiencia cultural y académica (con talleres, clases y visitas empresariales).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77949030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3333</TotalTime>
  <Words>708</Words>
  <Application>Microsoft Office PowerPoint</Application>
  <PresentationFormat>Presentación en pantalla (4:3)</PresentationFormat>
  <Paragraphs>41</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274</cp:revision>
  <dcterms:modified xsi:type="dcterms:W3CDTF">2019-08-11T21:26:22Z</dcterms:modified>
</cp:coreProperties>
</file>