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0"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18/08/2019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735891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659435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902446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032332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896332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29060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75148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587936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22058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66890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37799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18/08/2019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18/08/2019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18/08/2019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18/08/2019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18/08/2019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18/08/2019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18/08/2019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18/08/2019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18/08/2019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442, 19 de agosto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nuestro Decano Académico: </a:t>
            </a:r>
            <a:r>
              <a:rPr lang="es-ES" sz="1800" dirty="0"/>
              <a:t>Me complace invitarlos al Gran de Encuentro de Egresados de esta Facultad que se llevará a cabo el jueves 12 de septiembre a las 5:30 p.m., el cual tendrá como conferencia central “</a:t>
            </a:r>
            <a:r>
              <a:rPr lang="es-ES" sz="1800" dirty="0" err="1"/>
              <a:t>Ikigai</a:t>
            </a:r>
            <a:r>
              <a:rPr lang="es-ES" sz="1800" dirty="0"/>
              <a:t>: propósito de vida”, a cargo de Yokoi Kenji.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a:t>
            </a:r>
            <a:r>
              <a:rPr lang="es-ES" sz="1800" dirty="0"/>
              <a:t>la doctora Jovana Elizabeth Palacios Matallana expuso el </a:t>
            </a:r>
            <a:r>
              <a:rPr lang="es-ES" sz="1800" dirty="0" err="1"/>
              <a:t>tema“Cuentas</a:t>
            </a:r>
            <a:r>
              <a:rPr lang="es-ES" sz="1800" dirty="0"/>
              <a:t> nacionales y la importancia de la contabilidad pública y privada en su preparación”.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3840806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nos invitó a participar en el </a:t>
            </a:r>
            <a:r>
              <a:rPr lang="es-ES" sz="1800" dirty="0"/>
              <a:t>Día de la Democracia - Pontificia Universidad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Facultad de Ciencias Económicas y Administrativas realizó la primera versión de la feria empresarial de posgrados el pasado 14 de agosto, este encuentro se realizó en el auditorio Alfonso Quintana, S.J. y estuvo dirigido a egresados de pregrados y posgrados de la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403120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Javeriana abre sus puertas este sábado 31 de agosto para una nueva versión de </a:t>
            </a:r>
            <a:r>
              <a:rPr lang="es-ES" sz="1800" dirty="0" err="1"/>
              <a:t>Expojaveriana</a:t>
            </a:r>
            <a:r>
              <a:rPr lang="es-ES" sz="1800" dirty="0"/>
              <a:t> Posgrados. Entrada libre, previa inscripción.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Integrantes de la Javeriana Bogotá y la Seccional Cali, se reúnen en Melgar, durante la XII Jornada de Reflexión Universitaria 2019, Retos de contexto para la Universidad Javeriana: Innovación educativa y pertinencia social de su oferta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32023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la Universidad Javeriana se hizo el lanzamiento oficial de la Semana por la Paz, que se llevará a cabo del 2 al 9 de septiembre. El lema de la versión número 32 de este evento nacional será "Soy y somos territorio de paz", el cual se ha celebrado desde 1987 y este año estará enfocado en los territorios de paz que luchan por expulsar la violencia de sus comunidades.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 Viernes 18 de agosto de 1989, pasadas las 8 de la noche muchos gratos momentos fueron irrumpidos con una trágica noticia: el candidato a la presidencia de Colombia, Luis Carlos Galán, había sido blanco de un atentado. Ante este hecho, muchas bocas y lugares quedaron en absoluto silencio y las miradas quedaron envueltas en un asombro irreparable. Transcurridos solo unos minutos más daban el fatídico desenlace.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8990866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"Movimiento Creativo: formando futuros talentos de la investigación y la innovación" es una estrategia de la Dirección de Innovación de la Vicerrectoría de Investigación, que busca articular los talentos investigativos de la Universidad para conformar un movimiento centrado en la creatividad para la investigación y la innovación.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t>
            </a:r>
            <a:r>
              <a:rPr lang="es-ES" sz="1800" dirty="0"/>
              <a:t>Estamos convencidos de que la firma del Acuerdo de Paz entre el Gobierno Nacional y la guerrilla de las FARC y los comienzos de una negociación de paz con la guerrilla del ELN, son una verdadera oportunidad para que todos los que participamos de la Misión Apostólica de la Compañía de Jesús, en esta Provincia, nos comprometamos para trabajar sin descanso por la construcción de una Colombia </a:t>
            </a:r>
            <a:r>
              <a:rPr lang="es-ES" sz="1800"/>
              <a:t>en paz” Carlos </a:t>
            </a:r>
            <a:r>
              <a:rPr lang="es-ES" sz="1800" dirty="0"/>
              <a:t>Eduardo Correa Jaramillo, S.J. en Construyendo paz y reconciliación desde las regiones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11599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699 - Contrapartida 4518 a 4533 - Registro Contable 441.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Gripo de estudios en aseguramiento de información (GEAI) reflexionó sobre </a:t>
            </a:r>
            <a:r>
              <a:rPr lang="en-US" sz="1800" i="1" dirty="0"/>
              <a:t>Tolerate, treat, transfer and terminate</a:t>
            </a:r>
            <a:r>
              <a:rPr lang="es-CO" sz="1800" i="1" dirty="0"/>
              <a:t> </a:t>
            </a:r>
            <a:r>
              <a:rPr lang="es-CO" sz="1800" dirty="0"/>
              <a:t>de los riesgos.</a:t>
            </a:r>
            <a:endParaRPr lang="en-U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por invitación del Colegio de Abogados </a:t>
            </a:r>
            <a:r>
              <a:rPr lang="es-CO" sz="1800" dirty="0" err="1"/>
              <a:t>Rosaristas</a:t>
            </a:r>
            <a:r>
              <a:rPr lang="es-CO" sz="1800" dirty="0"/>
              <a:t>, participa en el </a:t>
            </a:r>
            <a:r>
              <a:rPr lang="es-ES" sz="1800" dirty="0"/>
              <a:t>Seminario de actualización en contratos empresariales, con el tema Tratamiento contable de los contratos.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mejorar el dominio de la herramienta </a:t>
            </a:r>
            <a:r>
              <a:rPr lang="es-CO" sz="1800" dirty="0" err="1"/>
              <a:t>BlackBoard</a:t>
            </a:r>
            <a:r>
              <a:rPr lang="es-CO" sz="1800" dirty="0"/>
              <a:t>, recibimos una invitación para profesores: Chocolatico.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nos instruyó sobre el </a:t>
            </a:r>
            <a:r>
              <a:rPr lang="es-ES" sz="1800" dirty="0"/>
              <a:t>Nuevo modelo de correspondencia - notificación de correspondencia recibida.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un nuevo período de la Cátedra itinerante de ética profesional Juan José Amézquita Piar, en instalaciones de la Universidad Piloto.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10279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invitó a </a:t>
            </a:r>
            <a:r>
              <a:rPr lang="es-ES" sz="1800" dirty="0"/>
              <a:t>Crear en la academia - Charla 5° El arte y el peligro ¿límites éticos en la creación?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realizó el evento al que invitó así: </a:t>
            </a:r>
            <a:r>
              <a:rPr lang="es-ES" sz="1800" dirty="0"/>
              <a:t>Te invitamos a descubrir por medio de distintas sonoridades un universo de sensaciones junto a Socos dúo.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420941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través de </a:t>
            </a:r>
            <a:r>
              <a:rPr lang="es-CO" sz="1800" dirty="0" err="1"/>
              <a:t>Yamer</a:t>
            </a:r>
            <a:r>
              <a:rPr lang="es-CO" sz="1800" dirty="0"/>
              <a:t> nos invitaron a conocer </a:t>
            </a:r>
            <a:r>
              <a:rPr lang="es-ES" sz="1800" dirty="0"/>
              <a:t>El nuevo Modelo de Correspondencia entra en operación.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Fernando Salazar escribió: </a:t>
            </a:r>
            <a:r>
              <a:rPr lang="es-ES" sz="1800" dirty="0"/>
              <a:t>Comparto con todos el resultado definitivo de la Convocatoria 830 de Colciencias de clasificación de Revistas Científicas </a:t>
            </a:r>
            <a:r>
              <a:rPr lang="es-ES" sz="1800" dirty="0" err="1"/>
              <a:t>Publindex</a:t>
            </a:r>
            <a:r>
              <a:rPr lang="es-ES" sz="1800" dirty="0"/>
              <a:t>. La Revista Cuadernos de Contabilidad se ratifica en la Clasificación B como en los resultados preliminares, con un H5=14, calculado de 16. Un excelente resultado para someter próximamente a SJR o a JCR.</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927701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realizó el </a:t>
            </a:r>
            <a:r>
              <a:rPr lang="es-ES" sz="1800" dirty="0"/>
              <a:t>Lanzamiento Oficial Semana por la Paz.</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ES" sz="1800" dirty="0"/>
              <a:t>Jefe Oficina de Seguridad y Salud en el Trabajo de la Dirección de Gestión Humana: Me complace invitarlos a participar en las Semanas de la Vida Saludable 2019.</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128296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a:t>
            </a:r>
            <a:r>
              <a:rPr lang="es-ES" sz="1800" dirty="0"/>
              <a:t>Boletín VRI No. 104 - Convocatorias, financiación para movilidad y proyectos de investigación, innovación y creación artística.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Marcos Ancisar Valderrama Prieto participa en la </a:t>
            </a:r>
            <a:r>
              <a:rPr lang="es-ES" sz="1800" dirty="0"/>
              <a:t>XII jornada de reflexión universitaria de la PUJ en Melgar.</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221994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a:t>
            </a:r>
            <a:r>
              <a:rPr lang="es-ES" sz="1800" dirty="0"/>
              <a:t> En agosto no te pierdas la personalización de </a:t>
            </a:r>
            <a:r>
              <a:rPr lang="es-ES" sz="1800" dirty="0" err="1"/>
              <a:t>Tullave</a:t>
            </a:r>
            <a:r>
              <a:rPr lang="es-ES" sz="1800" dirty="0"/>
              <a:t>, consulta las fechas y horarios aquí.</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Javeriana, Cali y Bogotá, participará en el </a:t>
            </a:r>
            <a:r>
              <a:rPr lang="es-ES" sz="1800" dirty="0"/>
              <a:t>V ENCUENTRO NACIONAL DE CONSTRUCCIÓN CONJUNTA.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873735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3389</TotalTime>
  <Words>941</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281</cp:revision>
  <dcterms:modified xsi:type="dcterms:W3CDTF">2019-08-18T20:18:29Z</dcterms:modified>
</cp:coreProperties>
</file>