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63" r:id="rId4"/>
    <p:sldId id="262" r:id="rId5"/>
    <p:sldId id="264" r:id="rId6"/>
    <p:sldId id="265" r:id="rId7"/>
    <p:sldId id="266" r:id="rId8"/>
  </p:sldIdLst>
  <p:sldSz cx="9144000" cy="6858000" type="screen4x3"/>
  <p:notesSz cx="6858000" cy="9144000"/>
  <p:custDataLst>
    <p:tags r:id="rId10"/>
  </p:custDataLst>
  <p:defaultTextStyle>
    <a:defPPr lvl="0">
      <a:defRPr lang="es-CO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830" autoAdjust="0"/>
  </p:normalViewPr>
  <p:slideViewPr>
    <p:cSldViewPr snapToGrid="0">
      <p:cViewPr varScale="1">
        <p:scale>
          <a:sx n="108" d="100"/>
          <a:sy n="108" d="100"/>
        </p:scale>
        <p:origin x="171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25/08/2019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8426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7688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840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53795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712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1885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25/08/2019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25/08/2019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25/08/2019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25/08/2019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25/08/2019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25/08/2019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25/08/2019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25/08/2019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25/08/2019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25/08/2019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25/08/2019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25/08/2019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443, 26 de agosto de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700 - Contrapartida 4534 a 4547 - Registro Contable 442.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el V Encuentro de Construcción Conjunta, realizado en las instalaciones de la Universidad CES en Medellín, la Javeriana expuso el tema de la responsabilidad por las aserciones de integridad, existencia u ocurrencia.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711744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Nos invitaron a </a:t>
            </a:r>
            <a:r>
              <a:rPr lang="es-ES" sz="1800" dirty="0"/>
              <a:t>Pensar en Público: libro Ciencia, lengua y cultura nacional - septiembre 18 de 2019.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Cada día, durante la semana saludable, se desarrolló un apretado programa de actividades</a:t>
            </a:r>
            <a:r>
              <a:rPr lang="en-US" sz="1800" dirty="0"/>
              <a:t>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12494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segunda sesión de la Cátedra itinerante de ética profesional Juan José Amézquita Piar se realizó en la Universidad Cooperativa de Colombia.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la Tienda Javeriana se realizó un taller de plastilina casera.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406794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El Centro Ignaciano de Reflexión y Ejercicios – CIRE recuerda que podemos participar en los Talleres Vivenciales de Psicología y Espiritualidad. El próximo será: Todo volverá a ir bien. Elaboración del proceso de duelo.</a:t>
            </a:r>
          </a:p>
          <a:p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Del Centro de Asesoría Psicológica y Salud: Queremos crear un espacio de reflexión sobre aquellas prácticas pedagógicas exitosas que han tenido 4 profesores de diferentes áreas del conocimiento, y que se encuentran dentro de los 10 profesores que más han recibido cartas en los últimos años en la actividad “Carta al Maestro”. Lo invitamos a conocer estas experiencias y ampliar sus posibilidades de prácticas pedagógicas.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715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El padre Jorge Humberto Peláez Piedrahita, S.J., Rector de la Pontificia Universidad Javeriana, viajará a Holanda para asistir al Foro Anual EAIR 2019, que es organizado por la Universidad de Leiden, en Ámsterdam, el cual se realizará del 26 de agosto al 9 de septiembre.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En el marco del Foro Desinformación y Democracia celebrado en el auditorio Alfonso Quintana Cárdenas, S.J. y con la presencia, en la mesa principal, de Iván Duque, Presidente de la República; Juan Carlos Galindo, Registrador Nacional; Fernando Carrillo Flores, Procurador General; Pedro Felipe Gutiérrez, Vicepresidente del Consejo Nacional Electoral y Jorge Humberto Peláez Piedrahita, S.J. Rector de la Javeriana, los partidos políticos firmaron el Pacto Ético por la Información para las próximas elecciones locales y regionales que se llevarán a cabo el 27 de octubre.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425269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Durante los días 12 y 13 de agosto los decanos de facultad de la Pontificia Universidad Javeriana sede Bogotá, se reunieron en torno a la Renovación de la Fuerza y en Sentido de la Decanatura, esta jornada fue facilitada y acompañada por el equipo directivo de la Vicerrectoría del Medio Universitario, y la Dirección de Gestión Humana.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El 21 de agosto en la Hemeroteca de la Universidad Nacional el padre Jorge Humberto Peláez Piedrahita, S.J tomó posesión como representante de las universidades privadas ante el Consejo Nacional de Educación Superior.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00980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Y_IGNORE_UCW" val="true"/>
  <p:tag name="PPT/SLIDES/SLIDE4.XML" val="2291594934"/>
  <p:tag name="PPT/SLIDES/SLIDE3.XML" val="553782648"/>
  <p:tag name="PPT/SLIDES/SLIDE1.XML" val="1638832511"/>
  <p:tag name="PPT/SLIDES/SLIDE2.XML" val="4244930028"/>
  <p:tag name="PPT/SLIDES/SLIDE11.XML" val="449740757"/>
  <p:tag name="PPT/SLIDES/SLIDE5.XML" val="3122504530"/>
  <p:tag name="PPT/SLIDES/SLIDE7.XML" val="2727836212"/>
  <p:tag name="PPT/SLIDES/SLIDE10.XML" val="1336846620"/>
  <p:tag name="PPT/SLIDES/SLIDE6.XML" val="1631584822"/>
  <p:tag name="PPT/SLIDES/SLIDE8.XML" val="499985182"/>
  <p:tag name="PPT/SLIDES/SLIDE9.XML" val="1552797170"/>
  <p:tag name="PPT/SLIDEMASTERS/SLIDEMASTER1.XML" val="3207780695"/>
  <p:tag name="PPT/SLIDELAYOUTS/SLIDELAYOUT1.XML" val="2641385033"/>
  <p:tag name="PPT/SLIDELAYOUTS/SLIDELAYOUT9.XML" val="2369856719"/>
  <p:tag name="PPT/SLIDELAYOUTS/SLIDELAYOUT10.XML" val="1724842050"/>
  <p:tag name="PPT/SLIDELAYOUTS/SLIDELAYOUT11.XML" val="193625284"/>
  <p:tag name="PPT/NOTESSLIDES/NOTESSLIDE2.XML" val="1855060154"/>
  <p:tag name="PPT/SLIDELAYOUTS/SLIDELAYOUT8.XML" val="1877122741"/>
  <p:tag name="PPT/SLIDELAYOUTS/SLIDELAYOUT7.XML" val="103397194"/>
  <p:tag name="PPT/SLIDELAYOUTS/SLIDELAYOUT6.XML" val="235094383"/>
  <p:tag name="PPT/SLIDELAYOUTS/SLIDELAYOUT2.XML" val="2329172593"/>
  <p:tag name="PPT/SLIDELAYOUTS/SLIDELAYOUT3.XML" val="327613468"/>
  <p:tag name="PPT/SLIDELAYOUTS/SLIDELAYOUT4.XML" val="981019557"/>
  <p:tag name="PPT/SLIDELAYOUTS/SLIDELAYOUT5.XML" val="3216187600"/>
  <p:tag name="PPT/NOTESSLIDES/NOTESSLIDE3.XML" val="2372583568"/>
  <p:tag name="PPT/NOTESSLIDES/NOTESSLIDE1.XML" val="1140942734"/>
  <p:tag name="PPT/NOTESSLIDES/NOTESSLIDE5.XML" val="26109653"/>
  <p:tag name="PPT/NOTESSLIDES/NOTESSLIDE11.XML" val="1102111873"/>
  <p:tag name="PPT/NOTESSLIDES/NOTESSLIDE10.XML" val="2389294061"/>
  <p:tag name="PPT/NOTESSLIDES/NOTESSLIDE9.XML" val="109717350"/>
  <p:tag name="PPT/NOTESSLIDES/NOTESSLIDE8.XML" val="2337061187"/>
  <p:tag name="PPT/NOTESSLIDES/NOTESSLIDE4.XML" val="896912543"/>
  <p:tag name="PPT/NOTESSLIDES/NOTESSLIDE6.XML" val="1332187113"/>
  <p:tag name="PPT/NOTESSLIDES/NOTESSLIDE7.XML" val="2737095226"/>
  <p:tag name="PPT/THEME/THEME1.XML" val="3024081144"/>
  <p:tag name="PPT/MEDIA/IMAGE1.JPEG" val="3752100539"/>
  <p:tag name="PPT/MEDIA/IMAGE2.JPEG" val="2800631276"/>
  <p:tag name="PPT/THEME/THEME2.XML" val="3165502312"/>
  <p:tag name="PPT/NOTESMASTERS/NOTESMASTER1.XML" val="891622993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3549</TotalTime>
  <Words>509</Words>
  <Application>Microsoft Office PowerPoint</Application>
  <PresentationFormat>Presentación en pantalla (4:3)</PresentationFormat>
  <Paragraphs>28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Hernando Bermúdez Gómez</dc:creator>
  <cp:lastModifiedBy>Hernando Bermúdez Gómez</cp:lastModifiedBy>
  <cp:revision>286</cp:revision>
  <dcterms:modified xsi:type="dcterms:W3CDTF">2019-08-26T00:48:49Z</dcterms:modified>
</cp:coreProperties>
</file>