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</p:sldIdLst>
  <p:sldSz cx="9144000" cy="6858000" type="screen4x3"/>
  <p:notesSz cx="6858000" cy="9144000"/>
  <p:custDataLst>
    <p:tags r:id="rId10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830" autoAdjust="0"/>
  </p:normalViewPr>
  <p:slideViewPr>
    <p:cSldViewPr snapToGrid="0"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7688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840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5379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71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885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25/08/2019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25/08/2019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25/08/2019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25/08/2019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25/08/2019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25/08/2019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25/08/2019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25/08/2019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443, 26 de agosto de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700 - Contrapartida 4534 a 4547 - Registro Contable 442.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V Encuentro de Construcción Conjunta, realizado en las instalaciones de la Universidad CES en Medellín, la Javeriana expuso el tema de la responsabilidad por las aserciones de integridad, existencia u ocurrencia.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 </a:t>
            </a:r>
            <a:r>
              <a:rPr lang="es-ES" sz="1800" dirty="0"/>
              <a:t>Pensar en Público: libro Ciencia, lengua y cultura nacional - septiembre 18 de 2019.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Cada día, durante la semana saludable, se desarrolló un apretado programa de actividades</a:t>
            </a:r>
            <a:r>
              <a:rPr lang="en-US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12494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segunda sesión de la Cátedra itinerante de ética profesional Juan José Amézquita Piar se realizó en la Universidad Cooperativa de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Tienda Javeriana se realizó un taller de plastilina casera.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406794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Centro Ignaciano de Reflexión y Ejercicios – CIRE recuerda que podemos participar en los Talleres Vivenciales de Psicología y Espiritualidad. El próximo será: Todo volverá a ir bien. Elaboración del proceso de duelo.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Centro de Asesoría Psicológica y Salud: Queremos crear un espacio de reflexión sobre aquellas prácticas pedagógicas exitosas que han tenido 4 profesores de diferentes áreas del conocimiento, y que se encuentran dentro de los 10 profesores que más han recibido cartas en los últimos años en la actividad “Carta al Maestro”. Lo invitamos a conocer estas experiencias y ampliar sus posibilidades de prácticas pedagógicas.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71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padre Jorge Humberto Peláez Piedrahita, S.J., Rector de la Pontificia Universidad Javeriana, viajará a Holanda para asistir al Foro Anual EAIR 2019, que es organizado por la Universidad de Leiden, en Ámsterdam, el cual se realizará del 26 de agosto al 9 de septiembre.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En el marco del Foro Desinformación y Democracia celebrado en el auditorio Alfonso Quintana Cárdenas, S.J. y con la presencia, en la mesa principal, de Iván Duque, Presidente de la República; Juan Carlos Galindo, Registrador Nacional; Fernando Carrillo Flores, Procurador General; Pedro Felipe Gutiérrez, Vicepresidente del Consejo Nacional Electoral y Jorge Humberto Peláez Piedrahita, S.J. Rector de la Javeriana, los partidos políticos firmaron el Pacto Ético por la Información para las próximas elecciones locales y regionales que se llevarán a cabo el 27 de octubre.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42526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Durante los días 12 y 13 de agosto los decanos de facultad de la Pontificia Universidad Javeriana sede Bogotá, se reunieron en torno a la Renovación de la Fuerza y en Sentido de la Decanatura, esta jornada fue facilitada y acompañada por el equipo directivo de la Vicerrectoría del Medio Universitario, y la Dirección de Gestión Humana.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21 de agosto en la Hemeroteca de la Universidad Nacional el padre Jorge Humberto Peláez Piedrahita, S.J tomó posesión como representante de las universidades privadas ante el Consejo Nacional de Educación Superior.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50098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509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286</cp:revision>
  <dcterms:modified xsi:type="dcterms:W3CDTF">2019-08-26T00:48:49Z</dcterms:modified>
</cp:coreProperties>
</file>