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1" r:id="rId3"/>
    <p:sldId id="262" r:id="rId4"/>
    <p:sldId id="263" r:id="rId5"/>
    <p:sldId id="264" r:id="rId6"/>
    <p:sldId id="265" r:id="rId7"/>
    <p:sldId id="266" r:id="rId8"/>
    <p:sldId id="267" r:id="rId9"/>
    <p:sldId id="268" r:id="rId10"/>
    <p:sldId id="269"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1/09/2019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259733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31007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901643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97124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213435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997183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559119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671597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1/09/2019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1/09/2019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1/09/2019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1/09/2019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1/09/2019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1/09/2019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1/09/2019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1/09/2019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1/09/2019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444, 2 de septiembre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ES" sz="1800" dirty="0"/>
              <a:t>La Pontificia Universidad Javeriana, particularmente desde los proyectos que trabajan por la paz y la reconciliación en diferentes regiones del país, hace un llamado a la sociedad a seguir construyendo vías que faciliten la paz y la reconciliación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ES" sz="1800" dirty="0"/>
              <a:t>Bogotá es una ciudad de enormes retos: la movilidad, la densidad, la permanente demanda de vivienda de la región, la relación con los vecinos, su delicada y valiosa estructura ecológica, la relación con el río y los cerros, el déficit de espacio público y de equipamientos sociales, la segregación de los barrios de origen informal y su posición geográfica, son algunos de los temas que el plan de Ordenamiento Territorial ha revisado y plantea atender. </a:t>
            </a:r>
            <a:r>
              <a:rPr lang="es-ES" sz="1800"/>
              <a:t>Estos, entre otros aspectos conflictivos de la ciudad, serán abordados en un espacio académico que facilite la comprensión de las propuestas del Distrito, con una visión crítica y en diálogo con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2640191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701 - Contrapartida 4548 a 4562 - Registro Contable 443.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Coordinación de Innovación Educativa del Centro para el Aprendizaje, la Enseñanza y la Evaluación CAE+E tiene el gusto de invitarle a participar del Círculo de innovación No. 07  “</a:t>
            </a:r>
            <a:r>
              <a:rPr lang="es-ES" sz="1800" dirty="0" err="1"/>
              <a:t>TadeoLAB</a:t>
            </a:r>
            <a:r>
              <a:rPr lang="es-ES" sz="1800" dirty="0"/>
              <a:t>. Un espacio para transformar”.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Oficina de Relaciones Laborales: </a:t>
            </a:r>
            <a:r>
              <a:rPr lang="es-ES" sz="1800" dirty="0"/>
              <a:t>Con el propósito de conocer su opinión acerca del Plan de Beneficios Flexibles que ofrece la Universidad para el bienestar de ustedes y sus familias, les invito a responder una breve encuesta de satisfacción, ingresando al enlace que aparece a continuación.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Martha Liliana Arias y Hernando Bermúdez participaron como </a:t>
            </a:r>
            <a:r>
              <a:rPr lang="es-CO" sz="1800" dirty="0" err="1"/>
              <a:t>expósitores</a:t>
            </a:r>
            <a:r>
              <a:rPr lang="es-CO" sz="1800" dirty="0"/>
              <a:t> en la VII Cumbre del INCP.</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5200641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Sabías que la Universidad Javeriana tiene un espacio para que los profesores y administrativos de la Universidad puedan disfrutar de la música y el canto? Ven y canta con el "Coro de Profesores y Administrativos de la Pontificia Universidad Javeriana".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Recuerden que se encuentra abierta la convocatoria para la financiación de proyectos de investigación conjuntos con la Universidad de los Andes y Universidad del Rosario. La fecha límite para la postulación de proyectos es el próximo viernes 6 de septiembre.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992149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 la Oficina para el Fomento de la Responsabilidad Social Universitaria: Con el fin de dar a conocer los términos de referencia de la Convocatoria de apoyo a proyectos de la función sustantiva del Servicio “San Francisco Javier 2019”, a la vez que para responder dudas, e inquietudes y apoyar la postulación de propuestas, queremos invitarlos a una sesión informativa.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Ministerio de Educación Nacional decidió </a:t>
            </a:r>
            <a:r>
              <a:rPr lang="es-ES" sz="1800" dirty="0"/>
              <a:t>renovar el registro calificado por el término de siete (7) años y aprobar las modificaciones presentadas al programa de Especialización en Revisoría Fiscal.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495135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profesora Aracely Sánchez, acaba de publicar un artículo indexado en </a:t>
            </a:r>
            <a:r>
              <a:rPr lang="es-CO" sz="1800" dirty="0" err="1"/>
              <a:t>Scopus</a:t>
            </a:r>
            <a:r>
              <a:rPr lang="es-CO" sz="1800" dirty="0"/>
              <a:t>, titulado: “</a:t>
            </a:r>
            <a:r>
              <a:rPr lang="es-CO" sz="1800" dirty="0" err="1"/>
              <a:t>Methodologies</a:t>
            </a:r>
            <a:r>
              <a:rPr lang="es-CO" sz="1800" dirty="0"/>
              <a:t> </a:t>
            </a:r>
            <a:r>
              <a:rPr lang="es-CO" sz="1800" dirty="0" err="1"/>
              <a:t>to</a:t>
            </a:r>
            <a:r>
              <a:rPr lang="es-CO" sz="1800" dirty="0"/>
              <a:t> </a:t>
            </a:r>
            <a:r>
              <a:rPr lang="es-CO" sz="1800" dirty="0" err="1"/>
              <a:t>Develop</a:t>
            </a:r>
            <a:r>
              <a:rPr lang="es-CO" sz="1800" dirty="0"/>
              <a:t> </a:t>
            </a:r>
            <a:r>
              <a:rPr lang="es-CO" sz="1800" dirty="0" err="1"/>
              <a:t>an</a:t>
            </a:r>
            <a:r>
              <a:rPr lang="es-CO" sz="1800" dirty="0"/>
              <a:t> Integral </a:t>
            </a:r>
            <a:r>
              <a:rPr lang="es-CO" sz="1800" dirty="0" err="1"/>
              <a:t>Proposal</a:t>
            </a:r>
            <a:r>
              <a:rPr lang="es-CO" sz="1800" dirty="0"/>
              <a:t> </a:t>
            </a:r>
            <a:r>
              <a:rPr lang="es-CO" sz="1800" dirty="0" err="1"/>
              <a:t>That</a:t>
            </a:r>
            <a:r>
              <a:rPr lang="es-CO" sz="1800" dirty="0"/>
              <a:t> </a:t>
            </a:r>
            <a:r>
              <a:rPr lang="es-CO" sz="1800" dirty="0" err="1"/>
              <a:t>Calculates</a:t>
            </a:r>
            <a:r>
              <a:rPr lang="es-CO" sz="1800" dirty="0"/>
              <a:t> </a:t>
            </a:r>
            <a:r>
              <a:rPr lang="es-CO" sz="1800" dirty="0" err="1"/>
              <a:t>Impairment</a:t>
            </a:r>
            <a:r>
              <a:rPr lang="es-CO" sz="1800" dirty="0"/>
              <a:t> </a:t>
            </a:r>
            <a:r>
              <a:rPr lang="es-CO" sz="1800" dirty="0" err="1"/>
              <a:t>of</a:t>
            </a:r>
            <a:r>
              <a:rPr lang="es-CO" sz="1800" dirty="0"/>
              <a:t> </a:t>
            </a:r>
            <a:r>
              <a:rPr lang="es-CO" sz="1800" dirty="0" err="1"/>
              <a:t>Accounts</a:t>
            </a:r>
            <a:r>
              <a:rPr lang="es-CO" sz="1800" dirty="0"/>
              <a:t> </a:t>
            </a:r>
            <a:r>
              <a:rPr lang="es-CO" sz="1800" dirty="0" err="1"/>
              <a:t>Receivable</a:t>
            </a:r>
            <a:r>
              <a:rPr lang="es-CO" sz="1800" dirty="0"/>
              <a:t> </a:t>
            </a:r>
            <a:r>
              <a:rPr lang="es-CO" sz="1800" dirty="0" err="1"/>
              <a:t>with</a:t>
            </a:r>
            <a:r>
              <a:rPr lang="es-CO" sz="1800" dirty="0"/>
              <a:t> </a:t>
            </a:r>
            <a:r>
              <a:rPr lang="es-CO" sz="1800" dirty="0" err="1"/>
              <a:t>an</a:t>
            </a:r>
            <a:r>
              <a:rPr lang="es-CO" sz="1800" dirty="0"/>
              <a:t> </a:t>
            </a:r>
            <a:r>
              <a:rPr lang="es-CO" sz="1800" dirty="0" err="1"/>
              <a:t>Approach</a:t>
            </a:r>
            <a:r>
              <a:rPr lang="es-CO" sz="1800" dirty="0"/>
              <a:t> </a:t>
            </a:r>
            <a:r>
              <a:rPr lang="es-CO" sz="1800" dirty="0" err="1"/>
              <a:t>to</a:t>
            </a:r>
            <a:r>
              <a:rPr lang="es-CO" sz="1800" dirty="0"/>
              <a:t> </a:t>
            </a:r>
            <a:r>
              <a:rPr lang="es-CO" sz="1800" dirty="0" err="1"/>
              <a:t>Expected</a:t>
            </a:r>
            <a:r>
              <a:rPr lang="es-CO" sz="1800" dirty="0"/>
              <a:t> </a:t>
            </a:r>
            <a:r>
              <a:rPr lang="es-CO" sz="1800" dirty="0" err="1"/>
              <a:t>Losses</a:t>
            </a:r>
            <a:r>
              <a:rPr lang="es-CO" sz="1800" dirty="0"/>
              <a:t>”, en una revista de alto impacto en Australia.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nuestro Decano: </a:t>
            </a:r>
            <a:r>
              <a:rPr lang="es-ES" sz="1800" dirty="0"/>
              <a:t>Tengo el gusto de invitarlos a </a:t>
            </a:r>
            <a:r>
              <a:rPr lang="es-ES" sz="1800" dirty="0" err="1"/>
              <a:t>Cultmarts</a:t>
            </a:r>
            <a:r>
              <a:rPr lang="es-ES" sz="1800" dirty="0"/>
              <a:t>, el primer Encuentro Internacional de Industrias Creativas y Culturales, que se realizará los días 17 y 18 de septiembre en la Universidad Javeriana.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3784286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Educativa: interpretativos.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de Estudios Sociales y Culturales Pensar hace extensiva la invitación el día martes  3 de septiembre a la “Tercera Semana Internacional de las Migraciones”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6968368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Estamos a pocos días de iniciar el XV Congreso La investigación en la Pontificia Universidad Javeriana. Del 10 al 13 de septiembre tendremos diferentes actividades para escuchar los resultados de investigación de nuestra comunidad académica, reflexionar con conferencistas y panelistas invitados, presentar los avances de las tecnologías javerianas y reconocer la trayectoria de nuestros profesores con el Premio bienal a la investigación javeriana.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de Estudios Sociales y Culturales Pensar hace extensiva la invitación el día martes 3 de septiembre a la conferencia “Intelectuales colombianos y Venezuela, 1890 - 1930”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9834532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Pontificia Universidad Javeriana se sumó a Migración Colombia y a otras Universidades e Instituciones para celebrar la tercera versión de la Semana Internacional de las Migraciones, que se realizará en Bogotá del 2 al 7 de septiembre de 2019, tiempo durante el cual se llevarán a cabo distintas actividades.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Se realizó el debate con los candidatos a la Alcaldía de Bogotá en la Universidad Javeriana, organizado por la Facultad de Ciencias Políticas y Relaciones Internacionales; el grupo de estudiantes de Directo Bogotá de la Facultad de Comunicación y Lenguaje; integrantes de Cuadrante Cultural y Política-Mente de Radiando Web; el grupo Corbata y Tenis, integrado por estudiantes de diversas universidades y sectores, quienes han comenzado a trabajar por el empoderamiento y participación política de los jóvenes; y Bogotá Cómo Vamos.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8813399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3653</TotalTime>
  <Words>888</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292</cp:revision>
  <dcterms:modified xsi:type="dcterms:W3CDTF">2019-09-01T19:22:49Z</dcterms:modified>
</cp:coreProperties>
</file>