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8/09/2019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848628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24922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00750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98900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899547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104228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324998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8/09/2019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8/09/2019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8/09/2019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8/09/2019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8/09/2019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8/09/2019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8/09/2019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8/09/2019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8/09/2019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445, 9 de septiembre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702 - Contrapartida 4563 a 4574 - Registro Contable 444.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la Cátedra itinerante de ética profesional Juan José Amézquita Piar se reunieron antes de la cuarta sesión de la misma que se realizó en la Universidad Externado de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Virtualmente, bajo la coordinación de la Fundación Universitaria Los Libertadores, se reunieron los delegados ante la Red para la formación en revisoría fiscal. Repasaron las acciones sobre el Encuentro de profesores, la Cátedra itinerante y el Grupo de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profesor Fernando Salazar: </a:t>
            </a:r>
            <a:r>
              <a:rPr lang="es-ES" sz="1800" dirty="0"/>
              <a:t>Confirmo que una vez publicados hoy los resultados preliminares de la convocatoria de Colciencias #833, para Grupos de Investigación, el Grupo Integración y Contexto Contable del cual soy Líder, ha sido recategorizado de C a B, mejorando la clasificación.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449256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4 de septiembre se realizó la Bulla por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Nos complace informar que tenemos abiertas las inscripciones hasta el 1 de octubre para la Travesía de Javier que se llevará a cabo del 22 al 25 de octubre.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66593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Se encuentra abierta la convocatoria “Investigador visitante Colombiano” de </a:t>
            </a:r>
            <a:r>
              <a:rPr lang="es-ES" sz="1800" dirty="0" err="1"/>
              <a:t>Fulbright</a:t>
            </a:r>
            <a:r>
              <a:rPr lang="es-ES" sz="1800" dirty="0"/>
              <a:t>, para la cual la Universidad cuenta con un convenio de cooperación para la cofinanciación de becarios. Los invitamos a aplicar antes del 4 de octubre.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analíticos.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640253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Dirección de Innovación de la Vicerrectoría de Investigación les informa que se ha realizado una adenda en el cronograma Convocatoria Validación de Pruebas de Concepto 2019, en la cual se hace una prorroga en la fecha de cierre para la recepción de propuestas en  SIAP.</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el marco del XV Congreso La investigación en la PUJ que se realizará del 10 al 13 de septiembre, los invitamos a que se inscriban a las dos charlas de apoyo al investigador que la Biblioteca General estará ofreciendo.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0097855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Pensar en Público: Libro Ciencia, Lengua y Cultura Nacional - septiembre 18 de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Pontificia Universidad Javeriana ha sido nominada como finalista al Premio Latinoamericano a la Innovación en Educación Superior en la categoría 'Campus universitario Innovador y Sostenible'.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440118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Se realiza la Tercera Semana Internacional de las Migraciones, del 2 al 7 de septiembre, organizada por Migración Colombia con la coparticipación de la Universidad Javeriana, Universidad de Los Andes, El Rosario, La Sabana y El Externado, y cuyo tema principal es la migración como oportunidad para el desarrollo.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jóvenes tienen la palabra: </a:t>
            </a:r>
            <a:r>
              <a:rPr lang="es-ES" sz="1800" dirty="0"/>
              <a:t>Este fue el nombre del debate con los candidatos a la alcaldía de Bogotá que se realizó en la Universidad Javeriana el pasado 30 de agosto. Este espacio fue completamente promovido por jóvenes, quienes se encargaron del diseño de las preguntas, la organización y todo su desarrollo, siendo una discusión seria, arraigada en la observación cuidadosa de Bogotá y sus dinámicas complejas. Estuvo moderado por Ernesto Cortés, editor Jefe de El Tiempo, y </a:t>
            </a:r>
            <a:r>
              <a:rPr lang="es-ES" sz="1800" dirty="0" err="1"/>
              <a:t>Arritokieta</a:t>
            </a:r>
            <a:r>
              <a:rPr lang="es-ES" sz="1800" dirty="0"/>
              <a:t> Pimentel, periodista y directora de comunicaciones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1380758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objetivo del panel fue favorecer la conversación y reflexión en torno a prácticas docentes exitosas de algunos de los profesores que han recibido más Cartas al Maestro en los últimos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Del 2 al 9 de septiembre </a:t>
            </a:r>
            <a:r>
              <a:rPr lang="es-ES" sz="1800"/>
              <a:t>se realizó </a:t>
            </a:r>
            <a:r>
              <a:rPr lang="es-ES" sz="1800" dirty="0"/>
              <a:t>la versión número 32 de la Semana por la Paz en el país. En la Universidad Javeriana, la inauguración se realizó en el auditorio Alfonso Quintana S.J. con el conversatorio: "Territorios de Paz: Dialogando con líderes sociales", organizado por el Proyecto Javeriano de Paz y Reconciliación y el Centro de Fomento de la Identidad y Construcción de la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2351757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3694</TotalTime>
  <Words>686</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297</cp:revision>
  <dcterms:modified xsi:type="dcterms:W3CDTF">2019-09-08T20:21:24Z</dcterms:modified>
</cp:coreProperties>
</file>