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14/09/2019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80868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38716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73566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474876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40562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648962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12966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83701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24558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31276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82161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769527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7384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14/09/2019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14/09/2019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14/09/2019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14/09/2019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14/09/2019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14/09/2019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14/09/2019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14/09/2019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14/09/2019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14/09/2019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14/09/2019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14/09/2019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446, 16 de septiembre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web # 12, Oportunidades de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éxito se realizó en la Javeriana el V Encuentro de Construcción Conjunta liderado por la Superintendencia de Sociedades.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628070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Facultad de Ciencias Económicas y Administrativas, la Facultad de Ingeniería, la Facultad de Comunicación y Lenguaje y la Dirección de Relaciones con Egresados, tienen el gusto de invitarlos a la Feria Alianza Universidad Empresa el próximo lunes 16 de septiembre de 2019 de 9am a 4pm en el Centro Javeriano de Formación Deportiva.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Marcos Ancisar Valderrama participó en el desayuno que el Rector ofreció a los consejeros académicos.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3342754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Marcos Ancisar Valderrama presentó en el Congreso de Investigación </a:t>
            </a:r>
            <a:r>
              <a:rPr lang="es-ES" sz="1800" dirty="0"/>
              <a:t>la ponencia titulada “Modelo pedagógico para asegurar la calidad curricular en un programa de contaduría pública - visión humanista y </a:t>
            </a:r>
            <a:r>
              <a:rPr lang="es-ES" sz="1800" dirty="0" err="1"/>
              <a:t>profesional”y</a:t>
            </a:r>
            <a:r>
              <a:rPr lang="es-ES" sz="1800" dirty="0"/>
              <a:t>, junto con la profesora Fanny Blandon de la Facultad de comunicación y lenguaje la ponencia titulada “Prácticas de escritura académica a través del trabajo interdisciplinar entre el Centro de Escritura y la Carrera de Contaduría de la PUJ – Bogotá  Un estudio de caso”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Observatorio Fiscal y la Escuela Javeriana de Gobierno y Ética Pública de la Pontificia Universidad Javeriana tienen el gusto de invitarlos a la "Socialización del Marco Fiscal de Mediano Plazo". La presentación estará a cargo de Daniel </a:t>
            </a:r>
            <a:r>
              <a:rPr lang="es-ES" sz="1800" dirty="0" err="1"/>
              <a:t>Wills</a:t>
            </a:r>
            <a:r>
              <a:rPr lang="es-ES" sz="1800" dirty="0"/>
              <a:t>, subdirector de Programación Macroeconómica del Ministerio de Hacienda y Crédito Público.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0421203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invitó a la </a:t>
            </a:r>
            <a:r>
              <a:rPr lang="es-ES" sz="1800" dirty="0"/>
              <a:t>Celebración del día de la Universidad, martes 1 de octubre de 2019, en la Iglesia de San Ignacio.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Centro Pastoral San Francisco Javier, nos complace informarte que tenemos abiertas las inscripciones para “Amor y Espiritualidad” una nueva experiencia en la que los protagonistas serán tú y tu pareja.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1158958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ranking de Times </a:t>
            </a:r>
            <a:r>
              <a:rPr lang="es-ES" sz="1800" dirty="0" err="1"/>
              <a:t>Higher</a:t>
            </a:r>
            <a:r>
              <a:rPr lang="es-ES" sz="1800" dirty="0"/>
              <a:t> </a:t>
            </a:r>
            <a:r>
              <a:rPr lang="es-ES" sz="1800" dirty="0" err="1"/>
              <a:t>Education</a:t>
            </a:r>
            <a:r>
              <a:rPr lang="es-ES" sz="1800" dirty="0"/>
              <a:t> publicó su última medición el 11 de septiembre, en el cual la Pontificia Universidad Javeriana ocupa por cuarto año consecutivo el primer lugar en Colombia, con la diferencia que esta vez la Universidad pasó de estar en el rango de las 501-600 al rango de 401-500.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revista institucional de la Universidad trae en esta edición una separata especial relacionada con el Bicentenario de la Independencia de Colombia: Historias de la Independencia. Además, podrán leer la crónica de la donación de libros que dejó lista el profesor Javier Maldonado antes de su muerte.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554359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ES" sz="1800" dirty="0"/>
              <a:t>Desde su inicio, el Proyecto de Planeación Universitaria (PPU) "Proyecto Javeriano de Paz y Reconciliación", en que se encuentran actualmente vinculadas doce Facultades de la Universidad, ha venido trabajando en la región y de manera particular, en el Departamento del Meta, en la construcción de diferentes espacios que han permitido que profesores, estudiantes y jóvenes egresados, se acerquen al municipio de Vista Hermosa, llegando a diferentes veredas, en donde se han adelantado encuentros y conversaciones con líderes sociales, mujeres, jóvenes y diferentes actores locales, para conocer los territorios y escuchar las problemáticas de sus pobladores, pero también sus apuestas y sus esfuerzos por construir desarrollo y paz en su municipio.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ES" sz="1800" dirty="0"/>
              <a:t>V </a:t>
            </a:r>
            <a:r>
              <a:rPr lang="es-ES" sz="1800"/>
              <a:t>SIMPOSIO INTERNACIONAL DE </a:t>
            </a:r>
            <a:r>
              <a:rPr lang="es-ES" sz="1800" dirty="0"/>
              <a:t>LA CÁTEDRA ALIANZA </a:t>
            </a:r>
            <a:r>
              <a:rPr lang="es-ES" sz="1800"/>
              <a:t>ASIA PACÍFICO Organizan </a:t>
            </a:r>
            <a:r>
              <a:rPr lang="es-ES" sz="1800" dirty="0"/>
              <a:t>Departamento de Economía de la Facultad de Ciencias Económicas y Administrativas y Escuela de Gobierno de la Facultad </a:t>
            </a:r>
            <a:r>
              <a:rPr lang="es-ES" sz="1800"/>
              <a:t>de Derecho. La </a:t>
            </a:r>
            <a:r>
              <a:rPr lang="es-ES" sz="1800" dirty="0"/>
              <a:t>Cátedra Alianza Asia-Pacífico es un programa conjunto de cuatro universidades líderes en países latinoamericanos de la cuenca del Pacífico: Universidad Alberto Hurtado de Chile, Universidad del Pacífico del Perú, Pontificia Universidad Javeriana de Colombia, y Universidad Iberoamericana de México. El objetivo de la Cátedra, además de la investigación y el diálogo entre expertos y actores claves, es promover la formación de nuevos liderazgos para la región. Asimismo, la Cátedra se orienta al estudio de las relaciones políticas, jurídicas, económicas y sociales entre los países de la región de Asia-Pacífico con énfasis en sus efectos sobre América Latina.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32023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703 - Contrapartida 4575 a 4588 - Registro Contable 445.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Lima, Perú, con la dirección de la Pontificia Universidad Javeriana, se realizó con éxito El </a:t>
            </a:r>
            <a:r>
              <a:rPr lang="es-ES" sz="1800" dirty="0"/>
              <a:t>IV Congreso Internacional en </a:t>
            </a:r>
            <a:r>
              <a:rPr lang="es-ES" sz="1800" dirty="0" err="1"/>
              <a:t>Supply</a:t>
            </a:r>
            <a:r>
              <a:rPr lang="es-ES" sz="1800" dirty="0"/>
              <a:t> </a:t>
            </a:r>
            <a:r>
              <a:rPr lang="es-ES" sz="1800" dirty="0" err="1"/>
              <a:t>Chain</a:t>
            </a:r>
            <a:r>
              <a:rPr lang="es-ES" sz="1800" dirty="0"/>
              <a:t> Management en una economía global.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ES" sz="1800" dirty="0"/>
              <a:t>AUDIRE, el martes 10 de septiembre de 2019, se presentó el tema </a:t>
            </a:r>
            <a:r>
              <a:rPr lang="es-ES" sz="1800" dirty="0" err="1"/>
              <a:t>Value</a:t>
            </a:r>
            <a:r>
              <a:rPr lang="es-ES" sz="1800" dirty="0"/>
              <a:t> </a:t>
            </a:r>
            <a:r>
              <a:rPr lang="es-ES" sz="1800" dirty="0" err="1"/>
              <a:t>investing</a:t>
            </a:r>
            <a:r>
              <a:rPr lang="es-ES" sz="1800" dirty="0"/>
              <a:t> y el uso de la información financiera.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7553619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Bajo el liderazgo de la Vicerrectoría del Medio Universitario el 9 de Septiembre 2019 se realizó la actividad: Hoy nos Declaramos Territorio de Paz.</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Al hacer movilidad los estudiantes podrán encontrar nuevas temáticas en otras universidades, y esto también generará un incentivo, para que más estudiantes de otras universidades vengan a tomar las clases que ofrecemos desde las diferentes carreras de la Javeriana.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699768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Por medio de la presente el Centro Javeriano de Emprendimiento quiere saludarlos y agradecerles el tiempo destinado a apoyar nuestra labor. El concurso: Javeriana, Territorio Emprendedor fue un éxito, ha sido para nosotros realmente estimulante encontrar más de 70 equipos con interés en emprender. Hoy contamos con 22 equipos trabajando en sus ideas de negocio, éstos tendrán la oportunidad de ser potenciados durante 2019 a través de un programa de acompañamiento metodológico.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quinta sesión de la Cátedra itinerante de ética Juan José Amézquita Piar se desarrolló en la Corporación Universitaria Republicana.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18116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Planeación de la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con éxito el XV Congreso de Investigación en nuestra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3690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culminó su reflexión sobre las subvenciones del Gobierno.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estuvo analizando el riesgo traslado mediante seguros.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413253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Pensar en Público lanzará el 18 de septiembre el libro Ciencia, Lengua y Cultura Nacional.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a:t>
            </a:r>
            <a:r>
              <a:rPr lang="es-ES" sz="1800" dirty="0"/>
              <a:t>Panel Mitos y realidades sobre Venezuela.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279436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Gestión Humana invitó a la </a:t>
            </a:r>
            <a:r>
              <a:rPr lang="es-ES" sz="1800" dirty="0"/>
              <a:t>Invitación Charla - Lo que debe saber sobre su futuro pensional.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t>
            </a:r>
            <a:r>
              <a:rPr lang="es-ES" sz="1800" dirty="0"/>
              <a:t>Quiero recordarles que los esperamos el próximo 17 y 18 de Septiembre en el I Encuentro de Industrias Creativas y Culturales en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662192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3935</TotalTime>
  <Words>1162</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303</cp:revision>
  <dcterms:modified xsi:type="dcterms:W3CDTF">2019-09-15T01:14:07Z</dcterms:modified>
</cp:coreProperties>
</file>