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21/09/2019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392569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206125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575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209833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379278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04804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615507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78238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81774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21/09/2019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21/09/2019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21/09/2019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21/09/2019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21/09/2019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21/09/2019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21/09/2019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21/09/2019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21/09/2019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447, 23 de septiembre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Hacia las 9 de la mañana del 20 de septiembre poco a poco comenzaron a llegar estudiantes, profesores, administrativos y directivos de la Universidad Javeriana a la playita del edificio Gabriel Giraldo, S.J., cada uno con una flor en memoria a </a:t>
            </a:r>
            <a:r>
              <a:rPr lang="es-ES" sz="1800" dirty="0" err="1"/>
              <a:t>Jhonnier</a:t>
            </a:r>
            <a:r>
              <a:rPr lang="es-ES" sz="1800" dirty="0"/>
              <a:t> David Coronado Vanegas, estudiante de sexto semestre de Ingeniería de Sistemas, que falleció el 19 de septiembre a las 11 de la mañana.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programa Semilleros de Fe del Centro Pastoral San Francisco Javier acompañó a 45 javerianos de Bogotá y Cali, junto con sus familias, a los lugares más significativos de Tierra Santa, entre el 4 y 15 de septiembre de 2019, buscando las huellas de Jesús bajo la orientación de la espiritualidad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6660189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Un total de 12 profesores de planta de la Universidad Javeriana, Bogotá y Cali, recibieron la distinción del Premio Bienal Javeriano en Investigación, en su IX versión, en las modalidades Mejor trabajo de investigación, a la que se presentaron 57 candidatos; y Vida y obra en investigación, con 39 postulados, ambas categorías en cuatro áreas del saber: Ciencias de la salud; Ciencias naturales, físicas, exactas y del medio ambiente; Ciencias sociales, humanas y artes e Ingenierías, arquitectura y diseño.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ranking de Times </a:t>
            </a:r>
            <a:r>
              <a:rPr lang="es-ES" sz="1800" dirty="0" err="1"/>
              <a:t>Higher</a:t>
            </a:r>
            <a:r>
              <a:rPr lang="es-ES" sz="1800" dirty="0"/>
              <a:t> </a:t>
            </a:r>
            <a:r>
              <a:rPr lang="es-ES" sz="1800" dirty="0" err="1"/>
              <a:t>Education</a:t>
            </a:r>
            <a:r>
              <a:rPr lang="es-ES" sz="1800"/>
              <a:t> publicó su última medición el 11 de septiembre, en el cual la Pontificia Universidad Javeriana ocupa por cuarto año consecutivo el primer lugar en Colombia, con la diferencia que esta vez la Universidad pasó de estar en el rango de las 501-600 al rango de 401-500.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882261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704 - Contrapartida 4589 a 4604 - Registro Contable 446.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Mediante la </a:t>
            </a:r>
            <a:r>
              <a:rPr lang="es-ES" sz="1800" dirty="0"/>
              <a:t>Circular </a:t>
            </a:r>
            <a:r>
              <a:rPr lang="es-ES" sz="1800" dirty="0" err="1"/>
              <a:t>N°</a:t>
            </a:r>
            <a:r>
              <a:rPr lang="es-ES" sz="1800" dirty="0"/>
              <a:t>. 004 –se socializó el Manual de Procedimientos de Protección de Datos Personales de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a:t>
            </a:r>
            <a:r>
              <a:rPr lang="es-CO" sz="1800" dirty="0" err="1"/>
              <a:t>Univresitario</a:t>
            </a:r>
            <a:r>
              <a:rPr lang="es-CO" sz="1800" dirty="0"/>
              <a:t> invitó </a:t>
            </a:r>
            <a:r>
              <a:rPr lang="es-ES" sz="1800" dirty="0"/>
              <a:t> a un concierto de </a:t>
            </a:r>
            <a:r>
              <a:rPr lang="es-ES" sz="1800" dirty="0" err="1"/>
              <a:t>Daymé</a:t>
            </a:r>
            <a:r>
              <a:rPr lang="es-ES" sz="1800" dirty="0"/>
              <a:t> Arocena.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Investigaciones invitó al </a:t>
            </a:r>
            <a:r>
              <a:rPr lang="es-ES" sz="1800" dirty="0"/>
              <a:t>Conversatorio "Economía y Cultura veinte años después“.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9253637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organizó un taller de mándalas en hilos.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Empezaron a circular las invitaciones a la XI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1016308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Pensar en Público reiteró su invitación al lanzamiento del Libro Ciencia, Lengua y Cultura Nacional.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martes 17 de septiembre de 2019 </a:t>
            </a:r>
            <a:r>
              <a:rPr lang="es-ES" sz="1800" dirty="0" err="1"/>
              <a:t>durente</a:t>
            </a:r>
            <a:r>
              <a:rPr lang="es-ES" sz="1800" dirty="0"/>
              <a:t> la sexta sesión de la Cátedra Itinerante de Ética Profesional "Juan José Amézquita Piar" que se realizó en el Auditorio de la Facultad de Ciencias Económicas, Bloque C, de la Universidad  Libre  (Sede El Bosque), el profesor Rafael Franco Ruiz de la Universidad Libre y la profesora Katherine Restrepo Quintero de la Universidad Central </a:t>
            </a:r>
            <a:r>
              <a:rPr lang="es-ES" sz="1800" dirty="0" err="1"/>
              <a:t>revisaronn</a:t>
            </a:r>
            <a:r>
              <a:rPr lang="es-ES" sz="1800" dirty="0"/>
              <a:t> las circunstancias que rodean las crisis financieras y los escándalos empresariales, desde una perspectiva ética, con el objetivo de evidenciar el papel tanto de la contabilidad como del ejercicio contable.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192423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Investigación: </a:t>
            </a:r>
            <a:r>
              <a:rPr lang="es-ES" sz="1800" dirty="0"/>
              <a:t>Los invitamos al taller “Introducción a la analítica con contenidos de redes sociales” el cual hace parte del programa de capacitaciones en nuevas tecnologías para la investigación de la Dirección de Investigación y será ofrecido por Alianza Caoba.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Investigación invitó a la </a:t>
            </a:r>
            <a:r>
              <a:rPr lang="es-ES" sz="1800" dirty="0"/>
              <a:t>Socialización de la Misión de Sabios Foco Industrias Creativas y Culturales.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577016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presencial: Motivación y Compromiso Estudiantil.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Recibimos una nota en la cual se lee: En nombre de la Superintendencia de Sociedades me permito agradecer su invaluable colaboración y presentaciones magistrales en el V Encuentro Nacional de Construcción Conjunta en las sesiones de Medellín, Cali y Bogotá.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7242316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hace extensiva la invitación al conversatorio "POTENCIAL TRANSFORMADOR DE LAS REPARACIONES COLECTIVAS"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tiene el gusto de invitarle a participar del Círculo de innovación No. 8 “Aprendizaje- Servicio como innovación curricular”. En esta ocasión, tendremos como invitado a Daniel García.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916417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circular que trata de la </a:t>
            </a:r>
            <a:r>
              <a:rPr lang="es-ES" sz="1800" dirty="0"/>
              <a:t>Modificación y Actualización del Documento de Funciones del Comité Asesor de la Vicerrectoría de Investigación.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Centro Javeriano de Emprendimiento: </a:t>
            </a:r>
            <a:r>
              <a:rPr lang="es-ES" sz="1800" dirty="0"/>
              <a:t>Porque haces parte de nuestros emprendedores queremos invitarte: Las experiencias de otros ofrecen aprendizajes por capitalizar. Si crees que es posible hacer realidad tu idea de negocio, este espacio te invita a creer y crear. </a:t>
            </a:r>
            <a:r>
              <a:rPr lang="es-ES" sz="1800" dirty="0" err="1"/>
              <a:t>Connect</a:t>
            </a:r>
            <a:r>
              <a:rPr lang="es-ES" sz="1800" dirty="0"/>
              <a:t> Bogotá y varias universidades, invitan a conocer emprendimientos que han surgido desde programas universitarios. Conoce su experiencia, cómo crecieron y cómo lograron hacerse empresa.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1529370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3975</TotalTime>
  <Words>842</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308</cp:revision>
  <dcterms:modified xsi:type="dcterms:W3CDTF">2019-09-21T22:25:24Z</dcterms:modified>
</cp:coreProperties>
</file>