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61" r:id="rId3"/>
    <p:sldId id="262" r:id="rId4"/>
    <p:sldId id="263" r:id="rId5"/>
    <p:sldId id="264" r:id="rId6"/>
    <p:sldId id="265" r:id="rId7"/>
    <p:sldId id="266" r:id="rId8"/>
    <p:sldId id="267" r:id="rId9"/>
  </p:sldIdLst>
  <p:sldSz cx="9144000" cy="6858000" type="screen4x3"/>
  <p:notesSz cx="6858000" cy="9144000"/>
  <p:custDataLst>
    <p:tags r:id="rId1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29/09/2019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962067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082514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413498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145383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568157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356647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29/09/2019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29/09/2019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29/09/2019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29/09/2019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29/09/2019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29/09/2019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29/09/2019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29/09/2019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29/09/2019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29/09/2019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29/09/2019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29/09/2019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448, 30 de septiembre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Hablando sobre la Ética y la responsabilidad social de las profesiones, el profesor Hernando Bermúdez Gómez participó en el </a:t>
            </a:r>
            <a:r>
              <a:rPr lang="es-ES" sz="1800" dirty="0"/>
              <a:t>5to Congreso Internacional sobre Crimen Económico y Fraude Financiero y Contable, en la ciudad de Medellín.</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Coordinación de Innovación Educativa del Centro para el Aprendizaje, la Enseñanza y la Evaluación CAE+E tiene el gusto de invitarle a participar del Círculo de innovación No. 8 “Aprendizaje- Servicio como innovación curricular”.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Concierto de Juan Martínez: </a:t>
            </a:r>
            <a:r>
              <a:rPr lang="es-ES" sz="1800" dirty="0"/>
              <a:t>Te invitamos a escuchar música con instrumentos muy convencionales como un tambor, hasta los menos convencionales. ¡No te pierdas de ese maravilloso concierto que abrirá tus sentidos y te llevará a experimentar un viaje sonoro!</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Recuerden que se encuentra abierta la convocatoria de apoyo para viajes internacionales enmarcados en proyectos de investigación con instituciones extranjeras, les recordamos que pueden aplicar a la convocatoria interna de movilidad la cual se encuentra abierta hasta el próximo 15 de octubre.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1474116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1.258 egresados atendieron la convocatoria de la Facultad a su Gran encuentro.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martes 24 de septiembre de 2019 se realizó la séptima sesión de la Cátedra Itinerante de Ética Profesional "Juan José Amézquita Piar" en el Auditorio "Aula Máxima" de la Universidad Militar Nueva Granada.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6761685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Instituto de Estudios Sociales y Culturales Pensar hace extensiva la invitación al conversatorio "POTENCIAL TRANSFORMADOR DE LAS REPARACIONES COLECTIVAS“.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presencial: Planeación de la Enseñanza.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8620803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el marco de AUDIRE, el pasado 24 de Septiembre de 2019, el profesor Elmer Adrián Camacho Zabala, expuso el tema Efectos Fiscales Adopción NIIF 16 Arrendamientos.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una i</a:t>
            </a:r>
            <a:r>
              <a:rPr lang="es-ES" sz="1800" dirty="0" err="1"/>
              <a:t>nvitación</a:t>
            </a:r>
            <a:r>
              <a:rPr lang="es-ES" sz="1800" dirty="0"/>
              <a:t> para participar en la Celebración del día de la Universidad. Martes 1 de octubre de 2019.</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322352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Instrumentos de Evaluación Educativa: analíticos.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a:t>
            </a:r>
            <a:r>
              <a:rPr lang="es-ES" sz="1800" dirty="0"/>
              <a:t>Boletín VRI No. 105 - Convocatorias, financiación para movilidad y proyectos de investigación, innovación y creación artística.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0200765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Grupo de Estudios en Aseguramiento de Información avanzó en su reflexión sobre la administración de riesgos.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de Estudios en Derecho Contable continuó analizando la contabilización del costo de los préstamos.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0498663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4001</TotalTime>
  <Words>451</Words>
  <Application>Microsoft Office PowerPoint</Application>
  <PresentationFormat>Presentación en pantalla (4:3)</PresentationFormat>
  <Paragraphs>32</Paragraphs>
  <Slides>8</Slides>
  <Notes>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312</cp:revision>
  <dcterms:modified xsi:type="dcterms:W3CDTF">2019-09-29T15:57:33Z</dcterms:modified>
</cp:coreProperties>
</file>