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custDataLst>
    <p:tags r:id="rId12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830" autoAdjust="0"/>
  </p:normalViewPr>
  <p:slideViewPr>
    <p:cSldViewPr snapToGrid="0"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6/10/2019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834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9558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4331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8416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5501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6311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921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6/10/2019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6/10/2019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6/10/2019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6/10/2019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6/10/2019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6/10/2019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6/10/2019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6/10/2019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6/10/2019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6/10/2019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6/10/2019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6/10/2019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449, 7 de octubre de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706 - Contrapartida 4589 a 4619 - Registro Contable 448.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Reciban un especial saludo de parte del Centro para el Aprendizaje, la Enseñanza y la Evaluación CAE+E. Les extendemos una cordial invitación para participar del Curso: Recursos para el Aprendizaje: análogos y digitales.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Nos complace informar que tenemos abiertas las inscripciones hasta el 11 de octubre para el Curso Taller de Acompañamiento Personal, que se llevará a cabo del 8 al 11 de noviembre.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Terminó la Cátedra itinerante de ética profesional, en instalaciones de la Pontificia Universidad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077487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Instituto de Estudios Sociales y Culturales Pensar hace extensiva la invitación al Pensar en Público “Tierras y </a:t>
            </a:r>
            <a:r>
              <a:rPr lang="es-ES" sz="1800" dirty="0" err="1"/>
              <a:t>Extractivismo</a:t>
            </a:r>
            <a:r>
              <a:rPr lang="es-ES" sz="1800" dirty="0"/>
              <a:t>: Violencias y Resistencia en Colombia”.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Centro Pastoral San Francisco Javier y su programa Semilleros de Fe, los invitan a participar de la experiencia: Peregrinos, encuentro y camino 2020 – Turquía Siguiendo las huellas de San Pablo, bajo la orientación de la espiritualidad ignaciana.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25962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Gómez participó en el </a:t>
            </a:r>
            <a:r>
              <a:rPr lang="es-ES" sz="1800" dirty="0"/>
              <a:t>Primer Encuentro Nacional Legis de Revisoría Fiscal.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investigadores de la Red para la formación en revisoría fiscal revisaron cómo se debe plantear los proyectos de investigación.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34227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delegados de la Universidades ante la Red para la formación en revisoría fiscal examinaron el estado de avance de los tres frentes: encuentro de profesores, cátedra itinerante de ética y grupo de 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Reciban un especial saludo de parte del Centro para el Aprendizaje, la Enseñanza y la Evaluación CAE+E. Les extendemos una cordial invitación para participar del Curso: Planeación de la Enseñanza.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42849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Estimados y Apreciados Colegas de la CTIC – AIC. Tenemos el agrado de dirigirnos a Uds.  para invitarlos a participar  en el XII CIEAC Cartagena 2019 y asimismo, solicitarles  que difundan en sus respectivos  países la programación del evento.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Un cordial saludo. La Coordinación de Innovación Educativa del Centro para el Aprendizaje, la Enseñanza y la Evaluación CAE+E tiene el gusto de invitarle a participar del Círculo de innovación No. 8 “Aprendizaje- Servicio como innovación curricular”. En esta ocasión, tendremos como invitado a Daniel García.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55700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Un total de 18 Universidades de Bogotá - Región y </a:t>
            </a:r>
            <a:r>
              <a:rPr lang="es-ES" sz="1800" dirty="0" err="1"/>
              <a:t>Connect</a:t>
            </a:r>
            <a:r>
              <a:rPr lang="es-ES" sz="1800" dirty="0"/>
              <a:t> realizaron el encuentro Creer y Crear con emprendedores universitarios a quienes les presentaron ocho expositores que contaron cómo lograron gestionar sus empresas desde la Universidad.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Pontificia Universidad Javeriana celebró el 1 de octubre 89 años de su restablecimiento. Conmemoración en la que se recordó el camino recorrido por la Universidad y su compromiso de formar a la juventud colombiana y contribuir a la transformación del país desde una perspectiva católica e innovadora.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017233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Ministerio de Cultura y el Centro Ático de la Pontificia Universidad Javeriana con el apoyo del Ministerio de las Tecnologías de la Información y las Comunicaciones - MinTIC, invitan a jóvenes entre los 18 y 24 años de todo Colombia a participar en la Hackathon "Los jóvenes desafían a los medios".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Pontificia Universidad Javeriana estuvo representada por su Banda Sinfónica en XVL Concurso Nacional de Bandas en Paipa Boyacá, del 27 al 29 de septiembre. </a:t>
            </a:r>
            <a:r>
              <a:rPr lang="es-ES" sz="1800"/>
              <a:t>Este es el máximo evento de bandas musicales en Colombia, que en esta ocasión rindió homenaje al Bicentenario de Independencia.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5871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4123</TotalTime>
  <Words>601</Words>
  <Application>Microsoft Office PowerPoint</Application>
  <PresentationFormat>Presentación en pantalla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318</cp:revision>
  <dcterms:modified xsi:type="dcterms:W3CDTF">2019-10-06T19:58:09Z</dcterms:modified>
</cp:coreProperties>
</file>