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custDataLst>
    <p:tags r:id="rId12"/>
  </p:custDataLst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830" autoAdjust="0"/>
  </p:normalViewPr>
  <p:slideViewPr>
    <p:cSldViewPr snapToGrid="0">
      <p:cViewPr varScale="1">
        <p:scale>
          <a:sx n="108" d="100"/>
          <a:sy n="108" d="100"/>
        </p:scale>
        <p:origin x="171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6/10/2019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8426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834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9558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331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8416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5501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6311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921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6/10/2019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6/10/2019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6/10/2019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6/10/2019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6/10/2019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6/10/2019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6/10/2019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6/10/2019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6/10/2019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6/10/2019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6/10/2019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6/10/2019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449, 7 de octubre de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706 - Contrapartida 4589 a 4619 - Registro Contable 448.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Reciban un especial saludo de parte del Centro para el Aprendizaje, la Enseñanza y la Evaluación CAE+E. Les extendemos una cordial invitación para participar del Curso: Recursos para el Aprendizaje: análogos y digitales.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71174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Nos complace informar que tenemos abiertas las inscripciones hasta el 11 de octubre para el Curso Taller de Acompañamiento Personal, que se llevará a cabo del 8 al 11 de noviembre.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Terminó la Cátedra itinerante de ética profesional, en instalaciones de la Pontificia Universidad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077487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El Instituto de Estudios Sociales y Culturales Pensar hace extensiva la invitación al Pensar en Público “Tierras y </a:t>
            </a:r>
            <a:r>
              <a:rPr lang="es-ES" sz="1800" dirty="0" err="1"/>
              <a:t>Extractivismo</a:t>
            </a:r>
            <a:r>
              <a:rPr lang="es-ES" sz="1800" dirty="0"/>
              <a:t>: Violencias y Resistencia en Colombia”.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El Centro Pastoral San Francisco Javier y su programa Semilleros de Fe, los invitan a participar de la experiencia: Peregrinos, encuentro y camino 2020 – Turquía Siguiendo las huellas de San Pablo, bajo la orientación de la espiritualidad ignaciana.</a:t>
            </a:r>
          </a:p>
          <a:p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25962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profesor Hernando Bermúdez Gómez participó en el </a:t>
            </a:r>
            <a:r>
              <a:rPr lang="es-ES" sz="1800" dirty="0"/>
              <a:t>Primer Encuentro Nacional Legis de Revisoría Fiscal.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investigadores de la Red para la formación en revisoría fiscal revisaron cómo se debe plantear los proyectos de investigación.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34227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delegados de la Universidades ante la Red para la formación en revisoría fiscal examinaron el estado de avance de los tres frentes: encuentro de profesores, cátedra itinerante de ética y grupo de investigación.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Reciban un especial saludo de parte del Centro para el Aprendizaje, la Enseñanza y la Evaluación CAE+E. Les extendemos una cordial invitación para participar del Curso: Planeación de la Enseñanza.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42849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Estimados y Apreciados Colegas de la CTIC – AIC. Tenemos el agrado de dirigirnos a Uds.  para invitarlos a participar  en el XII CIEAC Cartagena 2019 y asimismo, solicitarles  que difundan en sus respectivos  países la programación del evento.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Un cordial saludo. La Coordinación de Innovación Educativa del Centro para el Aprendizaje, la Enseñanza y la Evaluación CAE+E tiene el gusto de invitarle a participar del Círculo de innovación No. 8 “Aprendizaje- Servicio como innovación curricular”. En esta ocasión, tendremos como invitado a Daniel García.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557001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Un total de 18 Universidades de Bogotá - Región y </a:t>
            </a:r>
            <a:r>
              <a:rPr lang="es-ES" sz="1800" dirty="0" err="1"/>
              <a:t>Connect</a:t>
            </a:r>
            <a:r>
              <a:rPr lang="es-ES" sz="1800" dirty="0"/>
              <a:t> realizaron el encuentro Creer y Crear con emprendedores universitarios a quienes les presentaron ocho expositores que contaron cómo lograron gestionar sus empresas desde la Universidad.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La Pontificia Universidad Javeriana celebró el 1 de octubre 89 años de su restablecimiento. Conmemoración en la que se recordó el camino recorrido por la Universidad y su compromiso de formar a la juventud colombiana y contribuir a la transformación del país desde una perspectiva católica e innovadora.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017233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El Ministerio de Cultura y el Centro Ático de la Pontificia Universidad Javeriana con el apoyo del Ministerio de las Tecnologías de la Información y las Comunicaciones - MinTIC, invitan a jóvenes entre los 18 y 24 años de todo Colombia a participar en la Hackathon "Los jóvenes desafían a los medios".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ES" sz="1800" dirty="0"/>
              <a:t>La Pontificia Universidad Javeriana estuvo representada por su Banda Sinfónica en XVL Concurso Nacional de Bandas en Paipa Boyacá, del 27 al 29 de septiembre. </a:t>
            </a:r>
            <a:r>
              <a:rPr lang="es-ES" sz="1800"/>
              <a:t>Este es el máximo evento de bandas musicales en Colombia, que en esta ocasión rindió homenaje al Bicentenario de Independencia.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58710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4.XML" val="2291594934"/>
  <p:tag name="PPT/SLIDES/SLIDE3.XML" val="553782648"/>
  <p:tag name="PPT/SLIDES/SLIDE1.XML" val="1638832511"/>
  <p:tag name="PPT/SLIDES/SLIDE2.XML" val="4244930028"/>
  <p:tag name="PPT/SLIDES/SLIDE11.XML" val="449740757"/>
  <p:tag name="PPT/SLIDES/SLIDE5.XML" val="3122504530"/>
  <p:tag name="PPT/SLIDES/SLIDE7.XML" val="2727836212"/>
  <p:tag name="PPT/SLIDES/SLIDE10.XML" val="1336846620"/>
  <p:tag name="PPT/SLIDES/SLIDE6.XML" val="1631584822"/>
  <p:tag name="PPT/SLIDES/SLIDE8.XML" val="499985182"/>
  <p:tag name="PPT/SLIDES/SLIDE9.XML" val="1552797170"/>
  <p:tag name="PPT/SLIDEMASTERS/SLIDEMASTER1.XML" val="3207780695"/>
  <p:tag name="PPT/SLIDELAYOUTS/SLIDELAYOUT1.XML" val="2641385033"/>
  <p:tag name="PPT/SLIDELAYOUTS/SLIDELAYOUT9.XML" val="2369856719"/>
  <p:tag name="PPT/SLIDELAYOUTS/SLIDELAYOUT10.XML" val="1724842050"/>
  <p:tag name="PPT/SLIDELAYOUTS/SLIDELAYOUT11.XML" val="193625284"/>
  <p:tag name="PPT/NOTESSLIDES/NOTESSLIDE2.XML" val="1855060154"/>
  <p:tag name="PPT/SLIDELAYOUTS/SLIDELAYOUT8.XML" val="1877122741"/>
  <p:tag name="PPT/SLIDELAYOUTS/SLIDELAYOUT7.XML" val="103397194"/>
  <p:tag name="PPT/SLIDELAYOUTS/SLIDELAYOUT6.XML" val="235094383"/>
  <p:tag name="PPT/SLIDELAYOUTS/SLIDELAYOUT2.XML" val="2329172593"/>
  <p:tag name="PPT/SLIDELAYOUTS/SLIDELAYOUT3.XML" val="327613468"/>
  <p:tag name="PPT/SLIDELAYOUTS/SLIDELAYOUT4.XML" val="981019557"/>
  <p:tag name="PPT/SLIDELAYOUTS/SLIDELAYOUT5.XML" val="3216187600"/>
  <p:tag name="PPT/NOTESSLIDES/NOTESSLIDE3.XML" val="2372583568"/>
  <p:tag name="PPT/NOTESSLIDES/NOTESSLIDE1.XML" val="1140942734"/>
  <p:tag name="PPT/NOTESSLIDES/NOTESSLIDE5.XML" val="26109653"/>
  <p:tag name="PPT/NOTESSLIDES/NOTESSLIDE11.XML" val="1102111873"/>
  <p:tag name="PPT/NOTESSLIDES/NOTESSLIDE10.XML" val="2389294061"/>
  <p:tag name="PPT/NOTESSLIDES/NOTESSLIDE9.XML" val="109717350"/>
  <p:tag name="PPT/NOTESSLIDES/NOTESSLIDE8.XML" val="2337061187"/>
  <p:tag name="PPT/NOTESSLIDES/NOTESSLIDE4.XML" val="896912543"/>
  <p:tag name="PPT/NOTESSLIDES/NOTESSLIDE6.XML" val="1332187113"/>
  <p:tag name="PPT/NOTESSLIDES/NOTESSLIDE7.XML" val="2737095226"/>
  <p:tag name="PPT/THEME/THEME1.XML" val="3024081144"/>
  <p:tag name="PPT/MEDIA/IMAGE1.JPEG" val="3752100539"/>
  <p:tag name="PPT/MEDIA/IMAGE2.JPEG" val="2800631276"/>
  <p:tag name="PPT/THEME/THEME2.XML" val="3165502312"/>
  <p:tag name="PPT/NOTESMASTERS/NOTESMASTER1.XML" val="89162299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4123</TotalTime>
  <Words>601</Words>
  <Application>Microsoft Office PowerPoint</Application>
  <PresentationFormat>Presentación en pantalla (4:3)</PresentationFormat>
  <Paragraphs>36</Paragraphs>
  <Slides>9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Hernando Bermúdez Gómez</dc:creator>
  <cp:lastModifiedBy>Hernando Bermúdez Gómez</cp:lastModifiedBy>
  <cp:revision>318</cp:revision>
  <dcterms:modified xsi:type="dcterms:W3CDTF">2019-10-06T19:58:09Z</dcterms:modified>
</cp:coreProperties>
</file>