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14/02/2011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45, </a:t>
            </a:r>
            <a:r>
              <a:rPr lang="es-CO" dirty="0" smtClean="0"/>
              <a:t>febrero </a:t>
            </a:r>
            <a:r>
              <a:rPr lang="es-CO" dirty="0" smtClean="0"/>
              <a:t>14 </a:t>
            </a:r>
            <a:r>
              <a:rPr lang="es-CO" dirty="0" smtClean="0"/>
              <a:t>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8 de febrero se reunió el Grupo de Estudios en Aseguramiento de Información (</a:t>
            </a:r>
            <a:r>
              <a:rPr lang="es-CO" sz="1800" dirty="0" err="1" smtClean="0"/>
              <a:t>GEAI</a:t>
            </a:r>
            <a:r>
              <a:rPr lang="es-CO" sz="1800" dirty="0" smtClean="0"/>
              <a:t>), integrado por profesores de la Red de Universidades con especialización en Revisoría Fiscal, y estudiaron el tema  </a:t>
            </a:r>
            <a:r>
              <a:rPr lang="en-US" sz="1800" i="1" dirty="0"/>
              <a:t>Ethics, </a:t>
            </a:r>
            <a:r>
              <a:rPr lang="en-US" sz="1800" i="1" dirty="0" err="1"/>
              <a:t>ISAs</a:t>
            </a:r>
            <a:r>
              <a:rPr lang="en-US" sz="1800" i="1" dirty="0"/>
              <a:t>, and Quality </a:t>
            </a:r>
            <a:r>
              <a:rPr lang="en-US" sz="1800" i="1" dirty="0" smtClean="0"/>
              <a:t>Control</a:t>
            </a:r>
            <a:r>
              <a:rPr lang="en-US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 smtClean="0"/>
              <a:t>N</a:t>
            </a:r>
            <a:r>
              <a:rPr lang="es-CO" sz="1800" dirty="0" smtClean="0"/>
              <a:t>ovitas 289, Contrapartida </a:t>
            </a:r>
            <a:r>
              <a:rPr lang="es-CO" sz="1800" dirty="0"/>
              <a:t>267 a 269 </a:t>
            </a:r>
            <a:r>
              <a:rPr lang="es-CO" sz="1800" dirty="0" smtClean="0"/>
              <a:t>y </a:t>
            </a:r>
            <a:r>
              <a:rPr lang="es-CO" sz="1800" dirty="0"/>
              <a:t>Registro contable </a:t>
            </a:r>
            <a:r>
              <a:rPr lang="es-CO" sz="1800" dirty="0" smtClean="0"/>
              <a:t>44.</a:t>
            </a:r>
          </a:p>
          <a:p>
            <a:r>
              <a:rPr lang="es-CO" sz="1800" dirty="0" smtClean="0"/>
              <a:t>Circuló un </a:t>
            </a:r>
            <a:r>
              <a:rPr lang="es-CO" sz="1800" dirty="0"/>
              <a:t>nuevo número del Boletín A </a:t>
            </a:r>
            <a:r>
              <a:rPr lang="es-CO" sz="1800" dirty="0" err="1" smtClean="0"/>
              <a:t>Capella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martes 8 de febrero los </a:t>
            </a:r>
            <a:r>
              <a:rPr lang="es-CO" sz="1800" dirty="0"/>
              <a:t>funcionarios de la Dirección Nacional de Derecho de Autor, Oscar Eduardo Salazar Rojas y Amparo Parra </a:t>
            </a:r>
            <a:r>
              <a:rPr lang="es-CO" sz="1800" dirty="0" smtClean="0"/>
              <a:t>Pineda, pronunciaron </a:t>
            </a:r>
            <a:r>
              <a:rPr lang="es-CO" sz="1800" dirty="0"/>
              <a:t>la conferencia </a:t>
            </a:r>
            <a:r>
              <a:rPr lang="es-CO" sz="1800" i="1" dirty="0"/>
              <a:t>Perspectivas y Retos del Contador Público frente a la Propiedad </a:t>
            </a:r>
            <a:r>
              <a:rPr lang="es-CO" sz="1800" i="1" dirty="0" smtClean="0"/>
              <a:t>Intelectual.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jueves 10 de febrero se reunió el Grupo de Estudios en Contabilidad Internacional (</a:t>
            </a:r>
            <a:r>
              <a:rPr lang="es-CO" sz="1800" dirty="0" err="1"/>
              <a:t>GECI</a:t>
            </a:r>
            <a:r>
              <a:rPr lang="es-CO" sz="1800" dirty="0"/>
              <a:t>) y estudió la agenda futura de </a:t>
            </a:r>
            <a:r>
              <a:rPr lang="es-CO" sz="1800" dirty="0" err="1"/>
              <a:t>IASB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Ese mismo jueves se reunieron los profesores de la Unidad de aseguramiento. </a:t>
            </a:r>
            <a:r>
              <a:rPr lang="es-CO" sz="1800" dirty="0"/>
              <a:t> </a:t>
            </a:r>
            <a:r>
              <a:rPr lang="es-CO" sz="1800" dirty="0" smtClean="0"/>
              <a:t>Reflexionaron especialmente sobre la visibilidad del cuerpo docente.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los estudiantes interesados en cursar su práctica empresarial para una reunión que se celebrará el próximo 17 de febrero.</a:t>
            </a:r>
          </a:p>
          <a:p>
            <a:r>
              <a:rPr lang="es-CO" sz="1800" dirty="0" smtClean="0"/>
              <a:t>Se publicaron los promedios semestrales y acumulados de los estudiantes de pregrado.</a:t>
            </a:r>
          </a:p>
          <a:p>
            <a:r>
              <a:rPr lang="es-CO" sz="1800" dirty="0" smtClean="0"/>
              <a:t>También se publicaron los resultados de las pruebas de clasificación en inglés de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Laura Ferreira Guzmán y Luzmila Isabel Alvarado Pineda obtuvieron la beca semestral por excelencia académica.</a:t>
            </a:r>
          </a:p>
          <a:p>
            <a:r>
              <a:rPr lang="es-CO" sz="1800" dirty="0" smtClean="0"/>
              <a:t>Los profesores están intercambiando comentarios sobre el proyecto de colegiatura.</a:t>
            </a:r>
          </a:p>
          <a:p>
            <a:r>
              <a:rPr lang="es-CO" sz="1800" dirty="0" smtClean="0"/>
              <a:t>Se publicaron los resultados del pasado preparatorio en aseguramiento.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9 de febrero se reunió la Comisión de Área Contable y reflexionó sobre el propósito de la planeación institucional de replantear la estructura orgánica y fortalecer la gestión universitaria.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lunes 7 de febrero se reunió por primera vez el Grupo de estudios en estándares internacionales de valuación (</a:t>
            </a:r>
            <a:r>
              <a:rPr lang="es-CO" sz="1800" dirty="0" err="1" smtClean="0"/>
              <a:t>GESIV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se ocuparon de avanzar en el análisis de la planeación estratégica del área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continúan intercambiando opiniones sobre los documentos expuestos a comentarios por parte del Consejo Técnico de la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1565</TotalTime>
  <Words>355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356</cp:revision>
  <dcterms:created xsi:type="dcterms:W3CDTF">2010-02-05T13:43:46Z</dcterms:created>
  <dcterms:modified xsi:type="dcterms:W3CDTF">2011-02-14T19:39:41Z</dcterms:modified>
</cp:coreProperties>
</file>