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13/10/2019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30591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0677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32546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70181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294247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09947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30363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14982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71148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13/10/2019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13/10/2019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13/10/2019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13/10/2019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13/10/2019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13/10/2019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13/10/2019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13/10/2019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13/10/2019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450, 14 de octubre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una ceremonia presidida por el Rector de la Javeriana, acompañado por los vicerrectores y el secretario general, 32 estudiantes de pregrado recibieron una de las distinciones más altas de la Universidad. La distinción Cruz San Pedro Claver es entregada a los estudiantes que en el desempeño de sus deberes han sobresalido por sus calidades humanas y su compromiso eficaz con los ideales javerianos expresados en el Proyecto Educativo de la 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Entienda cómo funcionan las mentiras que dicen los políticos en época de campaña electoral, al igual que el estilo de vida de los chinches, el ecoturismo en la selva colombiana y mucho más en las páginas de la edición 49 de Pesquisa Javeriana que circula desde el 6 de octubre.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1559978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Simposio anual de la Cátedra Alianza Asia Pacífico, programa conjunto de cuatro universidades líderes de Chile, México, Perú y Colombia, tuvo lugar el 7 y 8 de octubre en la Javeriana con el tema las 'Nuevas fronteras para la Integración y el Desarrollo Económico'.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Alberto Galán Sarmiento, hermano de Luis Carlos Galán, realizó el documental 'Raíces de democracia' como un espacio de reflexión y diálogo en torno al quehacer y la situación de los líderes sociales del </a:t>
            </a:r>
            <a:r>
              <a:rPr lang="es-ES" sz="1800"/>
              <a:t>país. "</a:t>
            </a:r>
            <a:r>
              <a:rPr lang="es-ES" sz="1800" dirty="0"/>
              <a:t>El documental parte de una respuesta que dio Luis Carlos en una entrevista unos días antes de su asesinato, donde él da una visión de sociedad muy profunda y significativa respecto a la situación del campesinado en Colombia y respecto a dos elementos básicos de la democracia: el respeto a la vida y el respeto a la dignidad de las personas", explicó previamente Alberto Galán.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243722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707 - Contrapartida 4620 a 4636 - Registro Contable 449.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participó en el </a:t>
            </a:r>
            <a:r>
              <a:rPr lang="es-ES" sz="1800" dirty="0"/>
              <a:t>Gran Foro sobre Ética y ejercicio del Derecho.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Planeación de la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 te pierdas la oportunidad, disfruta del taller de acuarela!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74209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Te invitamos a celebrar la música de gaita, su sabor y su historia junto a los Gaiteros de Ovejas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 la </a:t>
            </a:r>
            <a:r>
              <a:rPr lang="es-ES" sz="1800" dirty="0"/>
              <a:t>Socialización del Informe de Investigación Catatumbo: Memorias de Vida y Dignidad.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5287607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Pastoral San Francisco Javier los invita a participar del conversatorio: Y ustedes, ¿quién dicen que soy yo? </a:t>
            </a:r>
            <a:r>
              <a:rPr lang="es-ES" sz="1800" dirty="0" err="1"/>
              <a:t>Lc</a:t>
            </a:r>
            <a:r>
              <a:rPr lang="es-ES" sz="1800" dirty="0"/>
              <a:t> 9, 20.  Un abordaje bíblico – pastoral sobre la Persona de Jesús.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¡Llega </a:t>
            </a:r>
            <a:r>
              <a:rPr lang="es-CO" sz="1800" dirty="0" err="1"/>
              <a:t>Vanana</a:t>
            </a:r>
            <a:r>
              <a:rPr lang="es-CO" sz="1800" dirty="0"/>
              <a:t> a la Javeriana - espéralo! Transporte compartido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08510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Ven y conoce nuestro nuevo kiosco </a:t>
            </a:r>
            <a:r>
              <a:rPr lang="es-ES" sz="1800" dirty="0" err="1"/>
              <a:t>L´abete</a:t>
            </a:r>
            <a:r>
              <a:rPr lang="es-ES" sz="1800" dirty="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al Pensar en Público “Tierras y </a:t>
            </a:r>
            <a:r>
              <a:rPr lang="es-ES" sz="1800" dirty="0" err="1"/>
              <a:t>Extractivismo</a:t>
            </a:r>
            <a:r>
              <a:rPr lang="es-ES" sz="1800" dirty="0"/>
              <a:t>: Violencias y Resistencia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970367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Estrategias de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Ven y conoce nuestra nueva carta de bebidas saludables en La Frutera y </a:t>
            </a:r>
            <a:r>
              <a:rPr lang="es-ES" sz="1800" dirty="0" err="1"/>
              <a:t>Fruteritas</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0300705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Oportunidades de Cooperación Internacional, Javeriana Colombia Recibimos el boletín Web # 13 correspondiente a octubre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El Centro para el Aprendizaje, la Enseñanza y la Evaluación CAE+E tiene el gusto de invitarlo a participar de la Conferencia: Relación, Innovación e 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18233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ese sentido,  este mes estamos acogiendo una campaña mundial que busca hacernos cada vez más conscientes sobre la Seguridad Digital.  Es así como el próximo miércoles 16 realizaremos el Primer Foro de Seguridad Digital Javeriana, al cual los estamos invitando.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Estamos invitados al </a:t>
            </a:r>
            <a:r>
              <a:rPr lang="es-ES" sz="1800" dirty="0"/>
              <a:t>Encuentro Javeriano de Diversidad Cultural.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9869583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4178</TotalTime>
  <Words>684</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324</cp:revision>
  <dcterms:modified xsi:type="dcterms:W3CDTF">2019-10-13T20:07:22Z</dcterms:modified>
</cp:coreProperties>
</file>