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1" r:id="rId3"/>
    <p:sldId id="262" r:id="rId4"/>
    <p:sldId id="263" r:id="rId5"/>
    <p:sldId id="264" r:id="rId6"/>
    <p:sldId id="266" r:id="rId7"/>
    <p:sldId id="265" r:id="rId8"/>
    <p:sldId id="267" r:id="rId9"/>
    <p:sldId id="268" r:id="rId10"/>
    <p:sldId id="269" r:id="rId11"/>
    <p:sldId id="270" r:id="rId12"/>
    <p:sldId id="271"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20/10/2019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674382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21673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7589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44932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23201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95594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92736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738811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24486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2441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20/10/2019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20/10/2019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20/10/2019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20/10/2019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20/10/2019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20/10/2019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20/10/2019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20/10/2019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20/10/2019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20/10/2019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451, 21 de octubre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a:t>
            </a:r>
            <a:r>
              <a:rPr lang="es-ES" sz="1800" dirty="0"/>
              <a:t>Les comparto la invitación de la Dirección de Asuntos Internacionales para que participemos de la Semana Internacional 2019, evento que tendrá este año como invitado especial a Japón.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Prográmate para la semana de Innovación y Emprendimiento que se desarrollará del 21 al 25 de octubre.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9246606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 Vicerrectoría del Medio Universitario: </a:t>
            </a:r>
            <a:r>
              <a:rPr lang="es-ES" sz="1800" dirty="0"/>
              <a:t>"Menos desechos Más hechos" - Carrera de Observación - Miércoles 23 de octubre.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ES" sz="1800" dirty="0"/>
              <a:t>La Facultad de Teología y la Iglesia Sueca invitan al conversatorio "El poder de las verdades en el proceso de paz en Colombia" con invitados como </a:t>
            </a:r>
            <a:r>
              <a:rPr lang="es-ES" sz="1800" dirty="0" err="1"/>
              <a:t>Antje</a:t>
            </a:r>
            <a:r>
              <a:rPr lang="es-ES" sz="1800" dirty="0"/>
              <a:t> </a:t>
            </a:r>
            <a:r>
              <a:rPr lang="es-ES" sz="1800" dirty="0" err="1"/>
              <a:t>Jackelén</a:t>
            </a:r>
            <a:r>
              <a:rPr lang="es-ES" sz="1800" dirty="0"/>
              <a:t>, arzobispa de la Iglesia Sueca; Gloria Ulloa, pastora, representante del DiPaz y Consejo Mundial de Iglesias para América Latina; Francisco de Roux, S.J., presidente de la Comisión de la Verdad; Liria Rosa García, lideresa de la Zona Humanitaria de Caracolí en el </a:t>
            </a:r>
            <a:r>
              <a:rPr lang="es-ES" sz="1800" dirty="0" err="1"/>
              <a:t>Curvaradó</a:t>
            </a:r>
            <a:r>
              <a:rPr lang="es-ES" sz="1800" dirty="0"/>
              <a:t>, Bajo Atrato - Chocó; Héctor Fabio Henao, monseñor director del Secretariado Nacional de Pastoral Social; Atahualpa Hernández, obispo de la Iglesia Evangélica Luterana de Colombia; y Jenny Neme, coordinadora Incidencia del DiPaz.</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9152569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Pontificia Universidad Javeriana fue la sede de este encuentro internacional del 11 al 12 de octubre al que asistieron los rectores de universidades que presiden la red en cada país miembro de </a:t>
            </a:r>
            <a:r>
              <a:rPr lang="es-ES" sz="1800" dirty="0" err="1"/>
              <a:t>Metared</a:t>
            </a:r>
            <a:r>
              <a:rPr lang="es-ES" sz="1800" dirty="0"/>
              <a:t>, conformada por Argentina, Brasil, Chile, Colombia, Ecuador, España, México, Perú y Portugal.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Estudiantes recibieron la Cruz San Pedro Claver. En una ceremonia presidida por el Rector de la Javeriana, acompañado por los vicerrectores y el secretario general, 32 estudiantes de pregrado recibieron una de las distinciones más altas de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8159088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708 - Contrapartida 4637 a 4650- Registro Contable 450.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FISS News se tituló: “</a:t>
            </a:r>
            <a:r>
              <a:rPr lang="es-ES" sz="1800" dirty="0"/>
              <a:t>La FIIS recibió a delegaciones de Colombia, México, Argentina y Ecuador en el IV Congreso Internacional </a:t>
            </a:r>
            <a:r>
              <a:rPr lang="es-ES" sz="1800" dirty="0" err="1"/>
              <a:t>Supply</a:t>
            </a:r>
            <a:r>
              <a:rPr lang="es-ES" sz="1800" dirty="0"/>
              <a:t> </a:t>
            </a:r>
            <a:r>
              <a:rPr lang="es-ES" sz="1800" dirty="0" err="1"/>
              <a:t>Chain</a:t>
            </a:r>
            <a:r>
              <a:rPr lang="es-ES" sz="1800" dirty="0"/>
              <a:t> </a:t>
            </a:r>
            <a:r>
              <a:rPr lang="es-ES" sz="1800" dirty="0" err="1"/>
              <a:t>Manegement</a:t>
            </a:r>
            <a:r>
              <a:rPr lang="es-ES" sz="1800" dirty="0"/>
              <a:t> en una Economía Global”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16 de octubre en Pensar en público se expuso: “Tierras y </a:t>
            </a:r>
            <a:r>
              <a:rPr lang="es-ES" sz="1800" dirty="0" err="1"/>
              <a:t>Extractivismo</a:t>
            </a:r>
            <a:r>
              <a:rPr lang="es-ES" sz="1800" dirty="0"/>
              <a:t>: Violencias y Resistencia en Colombia"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t>
            </a:r>
            <a:r>
              <a:rPr lang="es-ES" sz="1800" dirty="0"/>
              <a:t>te invitamos al performance: "en camino recogía piedras“.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59764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17 de octubre se realizó el</a:t>
            </a:r>
            <a:r>
              <a:rPr lang="es-ES" sz="1800" dirty="0"/>
              <a:t> Encuentro Javeriano de Diversidad Cultural.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analíticos.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777012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Continúan los preparativos para el Encuentro de Profesores de Revisoría Fiscal que se realizará en el 2020 en instalaciones de la Universidad de San Buenaventura.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XI versión del Foro de Firmas, que se ocupó de los desafíos de la tecnología para la auditoría.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5624938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Spatia se conversó sobre los informes de los revisores fiscales de las Pymes.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El Centro para el Aprendizaje, la Enseñanza y la Evaluación CAE+E tiene el gusto de invitarlo a participar de la Conferencia: Investigación + Innovación Educativa: cercanas y lejanas. Se llevará a cabo en el Ed. 54 Jesús Emilio Ramírez, S.J., Instituto de Errores Innatos, Salón 401.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816942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a:t>
            </a:r>
            <a:r>
              <a:rPr lang="es-ES" sz="1800" dirty="0"/>
              <a:t>el informe correspondiente a la versión 2019-2 de la Cátedra Itinerante de Ética Profesional "Juan José Amezquita Piar" y los resultados del examen aplicado el día de ayer a los estudiantes.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Apreciada Comunidad FCEA. Queremos invitarlos a participar de la actividad  Javeriano Alguien Necesita de Ti. El objetivo del proyecto en éste año consiste en recolectar juguetes para niños y niñas, por medio de un encuentro cultural que se llevará a cabo en el auditorio Alfonso Quintana, S.J. edificio No. 20 Jorge Hoyos Vásquez, S.J. el viernes 25 de octubre de 6:00 p.m. a 9:30 p.m. Las personas que deseen apoyar esta actividad, podrán participar llevando un regalo (un juguete para niño y un juguete para niña de 30 centímetros como kit básico), el cual será el tiquete de entrada para este evento.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667355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Enfoques de Evaluación para el Aprendizaje.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Instituto de Estudios Sociales y Culturales Pensar hace extensiva la invitación al conversatorio “Diálogo y Negociación Política en Venezuela”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76566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coordinadora de formación integral: </a:t>
            </a:r>
            <a:r>
              <a:rPr lang="es-ES" sz="1800" dirty="0"/>
              <a:t>Me permito enviar información de la Olimpiada Javeriana – Squash y Ajedrez. Se dará indumentaria de competencia de la facultad, bono de alimentación y un regalo sorpresa.</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Vicerrector Académico, Ingeniero Luis David Prieto, nombró al profesor Daniel Monsalve como Director Encargado de la Carrera de Economía a partir del 10 de octubre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8865754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4227</TotalTime>
  <Words>880</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331</cp:revision>
  <dcterms:modified xsi:type="dcterms:W3CDTF">2019-10-20T17:10:09Z</dcterms:modified>
</cp:coreProperties>
</file>