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Lst>
  <p:sldSz cx="9144000" cy="6858000" type="screen4x3"/>
  <p:notesSz cx="6858000" cy="9144000"/>
  <p:custDataLst>
    <p:tags r:id="rId1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27/10/2019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6695227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169329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4333355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429183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000925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907202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882101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0612749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7246388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894891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576831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27/10/2019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27/10/2019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27/10/2019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27/10/2019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27/10/2019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27/10/2019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27/10/2019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27/10/2019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27/10/2019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27/10/2019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27/10/2019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27/10/2019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452, 28 de octubre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ocasiones anteriores, compartimos algunas consideraciones para el primer día de clase y algunas ideas útiles para cerrar el semestre. En esta oportunidad, queremos compartir un documento en el que presentamos algunas estrategias de estudio útiles para los estudiantes a la hora de preparar los exámenes finales. Esperamos que ustedes puedan trabajarlas con sus estudiantes.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¿Sabía que la metacognición ha correlacionado significativamente con el éxito universitario? ¿Sabía que usted puede promover la metacognición en su clase? ¿Quiere saber cómo? Traiga las instrucciones de un trabajo final, proyecto, actividad o parcial de su clase, y lo ayudaremos para convertirlo en una herramienta para promover la metacognición.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2958327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próximo miércoles en el marco del QRCA los profesores Marcos Ancisar Valderrama y la Profesora Fanny Blandon de la Facultad de Comunicación presentarán el paper titulado: "</a:t>
            </a:r>
            <a:r>
              <a:rPr lang="es-CO" sz="1800" dirty="0" err="1"/>
              <a:t>Systematization</a:t>
            </a:r>
            <a:r>
              <a:rPr lang="es-CO" sz="1800" dirty="0"/>
              <a:t> </a:t>
            </a:r>
            <a:r>
              <a:rPr lang="es-CO" sz="1800" dirty="0" err="1"/>
              <a:t>with</a:t>
            </a:r>
            <a:r>
              <a:rPr lang="es-CO" sz="1800" dirty="0"/>
              <a:t> a </a:t>
            </a:r>
            <a:r>
              <a:rPr lang="es-CO" sz="1800" dirty="0" err="1"/>
              <a:t>research</a:t>
            </a:r>
            <a:r>
              <a:rPr lang="es-CO" sz="1800" dirty="0"/>
              <a:t> </a:t>
            </a:r>
            <a:r>
              <a:rPr lang="es-CO" sz="1800" dirty="0" err="1"/>
              <a:t>perspective</a:t>
            </a:r>
            <a:r>
              <a:rPr lang="es-CO" sz="1800" dirty="0"/>
              <a:t>: </a:t>
            </a:r>
            <a:r>
              <a:rPr lang="es-CO" sz="1800" dirty="0" err="1"/>
              <a:t>dynamic</a:t>
            </a:r>
            <a:r>
              <a:rPr lang="es-CO" sz="1800" dirty="0"/>
              <a:t> </a:t>
            </a:r>
            <a:r>
              <a:rPr lang="es-CO" sz="1800" dirty="0" err="1"/>
              <a:t>writing</a:t>
            </a:r>
            <a:r>
              <a:rPr lang="es-CO" sz="1800" dirty="0"/>
              <a:t> </a:t>
            </a:r>
            <a:r>
              <a:rPr lang="es-CO" sz="1800" dirty="0" err="1"/>
              <a:t>practices</a:t>
            </a:r>
            <a:r>
              <a:rPr lang="es-CO" sz="1800" dirty="0"/>
              <a:t> </a:t>
            </a:r>
            <a:r>
              <a:rPr lang="es-CO" sz="1800" dirty="0" err="1"/>
              <a:t>of</a:t>
            </a:r>
            <a:r>
              <a:rPr lang="es-CO" sz="1800" dirty="0"/>
              <a:t> </a:t>
            </a:r>
            <a:r>
              <a:rPr lang="es-CO" sz="1800" dirty="0" err="1"/>
              <a:t>critical</a:t>
            </a:r>
            <a:r>
              <a:rPr lang="es-CO" sz="1800" dirty="0"/>
              <a:t> </a:t>
            </a:r>
            <a:r>
              <a:rPr lang="es-CO" sz="1800" dirty="0" err="1"/>
              <a:t>learning</a:t>
            </a:r>
            <a:r>
              <a:rPr lang="es-CO" sz="1800" dirty="0"/>
              <a:t> in </a:t>
            </a:r>
            <a:r>
              <a:rPr lang="es-CO" sz="1800" dirty="0" err="1"/>
              <a:t>an</a:t>
            </a:r>
            <a:r>
              <a:rPr lang="es-CO" sz="1800" dirty="0"/>
              <a:t> accounting </a:t>
            </a:r>
            <a:r>
              <a:rPr lang="es-CO" sz="1800" dirty="0" err="1"/>
              <a:t>program</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Flash informativo DTI: Invitación a Taller de Microsoft </a:t>
            </a:r>
            <a:r>
              <a:rPr lang="es-ES" sz="1800" dirty="0" err="1"/>
              <a:t>PowerBI</a:t>
            </a:r>
            <a:r>
              <a:rPr lang="es-ES" sz="1800" dirty="0"/>
              <a:t> Nivel Básico.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0525972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pasado miércoles 23 de octubre se sellaron las canecas externas (canecas trio) y se quitaron las canecas de los salones con el fin de que la comunidad javeriana se dirigiera a los puntos ecológicos seleccionados y depositara los residuos que ha generado en el campus.</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Con la estrategia Cosmos - Living </a:t>
            </a:r>
            <a:r>
              <a:rPr lang="es-ES" sz="1800" dirty="0" err="1"/>
              <a:t>Learning</a:t>
            </a:r>
            <a:r>
              <a:rPr lang="es-ES" sz="1800" dirty="0"/>
              <a:t> </a:t>
            </a:r>
            <a:r>
              <a:rPr lang="es-ES" sz="1800" dirty="0" err="1"/>
              <a:t>Lab</a:t>
            </a:r>
            <a:r>
              <a:rPr lang="es-ES" sz="1800" dirty="0"/>
              <a:t> Javeriano -</a:t>
            </a:r>
            <a:r>
              <a:rPr lang="es-ES" sz="1800" dirty="0" err="1"/>
              <a:t>LLLJav</a:t>
            </a:r>
            <a:r>
              <a:rPr lang="es-ES" sz="1800" dirty="0"/>
              <a:t>-, este 11 de octubre la Universidad fue la ganadora del 1er Encuentro Latinoamericano de Innovación en Educación Superior en la categoría general "Experiencia Integral e Innovadora", organizado por Colegio Mayor de Nuestra Señora del Rosario.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7402133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Cátedra España que se realizó por tres años en la Universidad Javeriana finalizó este 21 de octubre con el Módulo VII: Historia y mito: construcción de identidad, el cual incluyó la conferencia "La utilización política de la Historia", del profesor José Álvarez Junco; y el con el lanzamiento del libro De Atapuerca a Cádiz.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Desayuno con emprendedores y empresarios javerianos. Este desayuno se realizó en el marco del VII Encuentro Internacional Javeriano de Emprendimiento e Innovación en las Organizaciones. Invitados: Daniel </a:t>
            </a:r>
            <a:r>
              <a:rPr lang="es-ES" sz="1800" dirty="0" err="1"/>
              <a:t>Bras</a:t>
            </a:r>
            <a:r>
              <a:rPr lang="es-ES" sz="1800" dirty="0"/>
              <a:t>, Ernani </a:t>
            </a:r>
            <a:r>
              <a:rPr lang="es-ES" sz="1800" dirty="0" err="1"/>
              <a:t>Ott</a:t>
            </a:r>
            <a:r>
              <a:rPr lang="es-ES" sz="1800" dirty="0"/>
              <a:t> y Luz María Velásquez.</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8486316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709 - Contrapartida 4651 a 4665- Registro Contable 451.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Instrumentos de Evaluación Educativa: analíticos.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a:t>
            </a:r>
            <a:r>
              <a:rPr lang="es-ES" sz="1800" dirty="0"/>
              <a:t>Taller de fotografía análoga ¡No te pierdas la oportunidad!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Apreciada comunidad Educativa buenas tardes, Me permito extenderles invitación para la Olimpiada Javeriana de Tenis de Mesa. Las personas que participen recibirán indumentaria, un </a:t>
            </a:r>
            <a:r>
              <a:rPr lang="es-ES" sz="1800" dirty="0" err="1"/>
              <a:t>botilito</a:t>
            </a:r>
            <a:r>
              <a:rPr lang="es-ES" sz="1800" dirty="0"/>
              <a:t> y un bono de alimentación.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2867212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t>
            </a:r>
            <a:r>
              <a:rPr lang="es-CO" sz="1800" dirty="0" err="1"/>
              <a:t>Audire</a:t>
            </a:r>
            <a:r>
              <a:rPr lang="es-CO" sz="1800" dirty="0"/>
              <a:t>, la profesora Jenny Sosa expuso el tema </a:t>
            </a:r>
            <a:r>
              <a:rPr lang="es-ES" sz="1800" dirty="0"/>
              <a:t>Percepciones actuales sobre la Revisoría Fiscal.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de estudios en aseguramiento de información avanzó en su estudio sobre la administración de riesgos.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7078814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Estudios en Derecho Contable continuó su reflexión sobre los pagos basados en acciones.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profesores del Departamento de Ciencias Contables sostuvieron </a:t>
            </a:r>
            <a:r>
              <a:rPr lang="es-ES" sz="1800" dirty="0"/>
              <a:t>una reunión con la Dra. Juliana Bucheli, Oficial de Protección de Datos Personales de la Secretaría General, sobre el tema de la Ley Habeas Data.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3200536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a:t>
            </a:r>
            <a:r>
              <a:rPr lang="es-ES" sz="1800" dirty="0" err="1"/>
              <a:t>Blended</a:t>
            </a:r>
            <a:r>
              <a:rPr lang="es-ES" sz="1800" dirty="0"/>
              <a:t>: Enfoques de Evaluación para el Aprendizaje.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 Investigación: </a:t>
            </a:r>
            <a:r>
              <a:rPr lang="es-ES" sz="1800" dirty="0"/>
              <a:t>Crear en la academia - Charla 5° El arte y el peligro ¿límites éticos en la creación?  ¡Reserva tu cupo!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8574662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Buscando las ideas más creativas del territorio javeriano, este año convocamos a osados que tuvieran entre manos una idea de negocio por exprimir y que hicieran parte de las industrias creativas y culturales. La convocatoria ZUMO+, iniciativa del Centro Javeriano de Emprendimiento, el Centro Ático y la Asistencia para la Creación Artística, logró identificar 13 equipos con ideas de negocio para potenciar durante 2019.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Comisión </a:t>
            </a:r>
            <a:r>
              <a:rPr lang="es-ES" sz="1800" dirty="0" err="1"/>
              <a:t>Fulbright</a:t>
            </a:r>
            <a:r>
              <a:rPr lang="es-ES" sz="1800" dirty="0"/>
              <a:t> tiene abierta la convocatoria </a:t>
            </a:r>
            <a:r>
              <a:rPr lang="es-ES" sz="1800" dirty="0" err="1"/>
              <a:t>Fulbright</a:t>
            </a:r>
            <a:r>
              <a:rPr lang="es-ES" sz="1800" dirty="0"/>
              <a:t> US </a:t>
            </a:r>
            <a:r>
              <a:rPr lang="es-ES" sz="1800" dirty="0" err="1"/>
              <a:t>Specialist</a:t>
            </a:r>
            <a:r>
              <a:rPr lang="es-ES" sz="1800" dirty="0"/>
              <a:t> para financiar estadías de especialistas norteamericanos en Universidades Colombianas. La Vicerrectoría de Investigación apoyará con recursos para la contrapartida a las propuestas presentadas que sean beneficiadas por </a:t>
            </a:r>
            <a:r>
              <a:rPr lang="es-ES" sz="1800" dirty="0" err="1"/>
              <a:t>Fulbright</a:t>
            </a:r>
            <a:r>
              <a:rPr lang="es-ES" sz="1800" dirty="0"/>
              <a:t> y que tengan como objetivo la formulación o desarrollo de un proyecto de investigación.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6902208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Secretaria General: </a:t>
            </a:r>
            <a:r>
              <a:rPr lang="es-ES" sz="1800" dirty="0"/>
              <a:t>Con el fin de avanzar en el mejoramiento de los servicios del Sistema de Administración de Estudiantes – SAE, los invito a continuar haciendo uso de los mensajes de seguridad a través de MAX. Este nuevo servicio les permitirá validar su identidad al ingresar al Cuaderno de Evaluación.</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Los invitamos a participar en la Gran fiesta del Vecindario, concurso de disfraces que tiene como intención recolectar fondos para apoyar el fondo de becas, es un evento que la </a:t>
            </a:r>
            <a:r>
              <a:rPr lang="es-ES" sz="1800" dirty="0" err="1"/>
              <a:t>Vicerrectoria</a:t>
            </a:r>
            <a:r>
              <a:rPr lang="es-ES" sz="1800" dirty="0"/>
              <a:t> del Medio Universitario ha venido organizando en conjunto con varias Dependencias y Grupos Estudiantiles de la Universidad para así contribuir en los estudios de estudiantes con dificultades económicas.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0893515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Decano: </a:t>
            </a:r>
            <a:r>
              <a:rPr lang="es-ES" sz="1800" dirty="0"/>
              <a:t>Apreciada Comunidad FCEA Tengo el gusto de invitarlos al V Simposio sobre Sostenibilidad y Empresa, que se realizará el próximo jueves 31 de octubre de 2019, en el auditorio Alfonso Quintana, S.J., ubicado en el piso 3 del edificio Jorge Hoyos Vásquez, S.J. de la Pontificia Universidad Javeriana de Bogotá.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Instituto de Estudios Sociales y Culturales Pensar hace extensiva la invitación al Pensar en Publico “Mujeres, Guerra y Resistencia en Colombia”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8069041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4266</TotalTime>
  <Words>1009</Words>
  <Application>Microsoft Office PowerPoint</Application>
  <PresentationFormat>Presentación en pantalla (4:3)</PresentationFormat>
  <Paragraphs>52</Paragraphs>
  <Slides>13</Slides>
  <Notes>13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337</cp:revision>
  <dcterms:modified xsi:type="dcterms:W3CDTF">2019-10-27T21:06:06Z</dcterms:modified>
</cp:coreProperties>
</file>