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61" r:id="rId3"/>
    <p:sldId id="262" r:id="rId4"/>
    <p:sldId id="263" r:id="rId5"/>
    <p:sldId id="264" r:id="rId6"/>
    <p:sldId id="265" r:id="rId7"/>
    <p:sldId id="266" r:id="rId8"/>
    <p:sldId id="267" r:id="rId9"/>
    <p:sldId id="268" r:id="rId10"/>
    <p:sldId id="269" r:id="rId11"/>
  </p:sldIdLst>
  <p:sldSz cx="9144000" cy="6858000" type="screen4x3"/>
  <p:notesSz cx="6858000" cy="9144000"/>
  <p:custDataLst>
    <p:tags r:id="rId1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3/11/2019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523965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066976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338355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457127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790726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8070672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162136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930587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3/11/2019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3/11/2019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3/11/2019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3/11/2019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3/11/2019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3/11/2019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3/11/2019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3/11/2019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3/11/2019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3/11/2019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3/11/2019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3/11/2019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453, 4 de noviembre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Durante los días 12, 13 y 14 de noviembre de 2019 la Sede Central y la Seccional Cali de la Pontificia Universidad Javeriana estarán siendo visitadas por los Pares Académicos del Consejo Nacional de Acreditación (CNA) para la Evaluación Externa con fines de renovación de la Acreditación Institucional </a:t>
            </a:r>
            <a:r>
              <a:rPr lang="es-ES" sz="1800" dirty="0" err="1"/>
              <a:t>Multicampus</a:t>
            </a:r>
            <a:r>
              <a:rPr lang="es-ES" sz="1800" dirty="0"/>
              <a:t>. ¿Quiénes son?, ¿A qué vienen?: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En el marco de la Semana del Japón, realizada del 22 al 25 de octubre en la Javeriana, el padre Jorge Humberto Peláez Piedrahita, S.J., rector de la Universidad, se reunió con la profesora Akemi Ori, decana en </a:t>
            </a:r>
            <a:r>
              <a:rPr lang="es-ES" sz="1800" dirty="0" err="1"/>
              <a:t>Graduate</a:t>
            </a:r>
            <a:r>
              <a:rPr lang="es-ES" sz="1800" dirty="0"/>
              <a:t> </a:t>
            </a:r>
            <a:r>
              <a:rPr lang="es-ES" sz="1800" dirty="0" err="1"/>
              <a:t>School</a:t>
            </a:r>
            <a:r>
              <a:rPr lang="es-ES" sz="1800" dirty="0"/>
              <a:t> </a:t>
            </a:r>
            <a:r>
              <a:rPr lang="es-ES" sz="1800" dirty="0" err="1"/>
              <a:t>of</a:t>
            </a:r>
            <a:r>
              <a:rPr lang="es-ES" sz="1800" dirty="0"/>
              <a:t> Global </a:t>
            </a:r>
            <a:r>
              <a:rPr lang="es-ES" sz="1800" dirty="0" err="1"/>
              <a:t>Environmental</a:t>
            </a:r>
            <a:r>
              <a:rPr lang="es-ES" sz="1800" dirty="0"/>
              <a:t> </a:t>
            </a:r>
            <a:r>
              <a:rPr lang="es-ES" sz="1800" dirty="0" err="1"/>
              <a:t>Studies</a:t>
            </a:r>
            <a:r>
              <a:rPr lang="es-ES" sz="1800" dirty="0"/>
              <a:t>, de la Universidad de </a:t>
            </a:r>
            <a:r>
              <a:rPr lang="es-ES" sz="1800" dirty="0" err="1"/>
              <a:t>Sophia</a:t>
            </a:r>
            <a:r>
              <a:rPr lang="es-ES" sz="1800" dirty="0"/>
              <a:t>, en Japón.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5718888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710 - Contrapartida 4666 a 4680- Registro Contable 452 - Vademécum 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Atentamente queremos informarles que los recursos para la convocatoria apoyo a la publicación de artículos de investigación 2019 han sido asignados en su totalidad, razón por la cual la convocatoria en mención está cerrada.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Instituto de Estudios Sociales y Culturales Pensar hace extensiva la invitación al Pensar en Publico “Mujeres, Guerra y Resistencia en Colombia”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Atentamente queremos informarles que los recursos para la convocatoria VRI08 “Apoyo a Semilleros de Investigación” han sido asignados en su totalidad, razón por la cual la convocatoria en mención está cerrada.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5042262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Dirección de Asuntos Estudiantiles invitó a la conferencia “Los jóvenes en la era digital: exigencias para el acompañamiento, el desempeño académico y sus proyectos de vida” a cargo del experto internacional CARLES FEIXA PAMPOLS, profesor  de la Universidad  Pompeu Fabra de Barcelona, Doctor de la Universidad de Barcelona en Antropología Social, y quien es reconocido por su amplia trayectoria investigativa sobre los jóvenes de hoy.</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del Medio Universitario  invitó a las finales de la Olimpiada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3188409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a:t>
            </a:r>
            <a:r>
              <a:rPr lang="es-ES" sz="1800" dirty="0"/>
              <a:t>invitó a presenciar una de las obras más controversiales y risibles de la situación alemana, en la que en vez de Hitler llega mediante el terror y el crimen Arturo </a:t>
            </a:r>
            <a:r>
              <a:rPr lang="es-ES" sz="1800" dirty="0" err="1"/>
              <a:t>Ui</a:t>
            </a:r>
            <a:r>
              <a:rPr lang="es-ES" sz="1800" dirty="0"/>
              <a: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Rector: </a:t>
            </a:r>
            <a:r>
              <a:rPr lang="es-ES" sz="1800" dirty="0"/>
              <a:t>Del 5 al 8 de noviembre me encontraré en Roma, asistiendo al Foro Nuevas fronteras para lideres universitarios, de la Federación Internacional de Universidades Católicas- FIUC.</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7507964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Instituto de Estudios Sociales y Culturales Pensar hace extensiva  la invitación a la recolección de libros que vamos a donar a la ETCR de Icononzo.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a:t>
            </a:r>
            <a:r>
              <a:rPr lang="es-ES" sz="1800" dirty="0"/>
              <a:t>Tardear, amar, meditar: encontrarnos para conectar con la vida.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1533635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Próximamente Feria de Ofertas en la Tienda Javeriana (Conoce nuestro catalogo y descuentos)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Vicerrector del Medio Universitario: </a:t>
            </a:r>
            <a:r>
              <a:rPr lang="es-ES" sz="1800" dirty="0"/>
              <a:t>Estimada Comunidad Educativa buenos días: Espero que se encuentren muy bien. Por medio del presente queremos invitarlos a participar en la Gran fiesta del Vecindario, concurso de disfraces que tiene como intención recolectar fondos para apoyar el fondo de becas, es un evento que hemos venido organizando en conjunto con varias Dependencias y Grupos Estudiantiles de la Universidad para así contribuir en los estudios de estudiantes con dificultades económicas. Los invitamos a !preparar su mejor disfraz!.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6177796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Asuntos Internacionales: </a:t>
            </a:r>
            <a:r>
              <a:rPr lang="es-ES" sz="1800" dirty="0"/>
              <a:t>Beca movilidad docente Erasmus+ Universidad de Zagreb en Croacia.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a:t>
            </a:r>
            <a:r>
              <a:rPr lang="pt-BR" sz="1800" dirty="0" err="1"/>
              <a:t>Haz</a:t>
            </a:r>
            <a:r>
              <a:rPr lang="pt-BR" sz="1800" dirty="0"/>
              <a:t> parte de </a:t>
            </a:r>
            <a:r>
              <a:rPr lang="pt-BR" sz="1800" dirty="0" err="1"/>
              <a:t>Familias</a:t>
            </a:r>
            <a:r>
              <a:rPr lang="pt-BR" sz="1800" dirty="0"/>
              <a:t> </a:t>
            </a:r>
            <a:r>
              <a:rPr lang="pt-BR" sz="1800" dirty="0" err="1"/>
              <a:t>Anfitrionas</a:t>
            </a:r>
            <a:r>
              <a:rPr lang="pt-BR" sz="1800" dirty="0"/>
              <a:t> </a:t>
            </a:r>
            <a:r>
              <a:rPr lang="pt-BR" sz="1800" dirty="0" err="1"/>
              <a:t>Javerianas</a:t>
            </a:r>
            <a:r>
              <a:rPr lang="pt-BR" sz="1800" dirty="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0027372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Un cordial saludo. La Coordinación de Innovación Educativa del Centro para el Aprendizaje, la Enseñanza y la Evaluación CAE+E tiene el gusto de invitarle a participar del Círculo de innovación N. 9 “La educación de agentes comunitarios para la prevención del VIH”. En esta ocasión, tendremos como invitado a Miguel Angel Barriga.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 ¡Muy pronto la Semana de los Servicios de Alimentación, no te la puedes perder!</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4701779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4293</TotalTime>
  <Words>686</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341</cp:revision>
  <dcterms:modified xsi:type="dcterms:W3CDTF">2019-11-03T17:05:11Z</dcterms:modified>
</cp:coreProperties>
</file>