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17/11/2019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06476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16072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34497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661944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74699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73824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7417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17/11/2019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17/11/2019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17/11/2019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17/11/2019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17/11/2019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17/11/2019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17/11/2019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17/11/2019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17/11/2019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455, 18 de noviembre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712 - Contrapartida 4697 a 4712- Registro Contable 454.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interpretativos.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celebró la última reunión del año de la Red para la formación en revisoría fiscal, a través de medios electrónicos, con la coordinación de la Corporación Universitaria Minuto de Dios.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invita al Pensar en Público “VERDAD Y JUSTICIA CON ENFOQUE DE GÉNERO”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208153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presencial: Motivación y Compromiso Estudiantil.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Teatro de Bogotá, con la organización de las Universidades Central, Externado y Javeriana, se celebró los 10 años de expedición de la Ley 1314 de 2009.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148636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a:t>
            </a:r>
            <a:r>
              <a:rPr lang="es-ES" sz="1800" dirty="0"/>
              <a:t>Boletín Especial: Becas ERASMUS+ para la movilidad docente.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 al 11 de diciembre se rezará la Novena en la Facultad de Ciencias Económicas y Administrativas.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25727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hace extensiva la invitación al conversatorio “Graduación ‘Camina’: Escuela de formación para Trabajadoras Domésticas”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 través de este mensaje queremos invitarte a ser parte de nuestro DEMO DAY, día en el que, a través de un pitch, los equipos presentarán su modelo de negocio, este evento se llevará a cabo el día miércoles 4 de diciembre, a partir de las 6:00 p.m. en el Auditorio del Centro Ático.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046702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presencial: Motivación y Compromiso Estudiantil.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t>
            </a:r>
            <a:r>
              <a:rPr lang="es-ES" sz="1800" dirty="0"/>
              <a:t>Apreciada Comunidad de la FCEA Los invito a nuestra fiesta de cierre de actividades que será el miércoles 4 de diciembre.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3036321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CIRCULAR CONJUNTA No. 004-2019 Vicerrectoría Académica-Vicerrectoría de Investigación- Vicerrectoría de Extensión Y Relaciones Interinstitucionales. (…) difundimos el documento que contiene las funciones del Comité Asesor del Ecosistema Javeriano de Innovación y Emprendimiento, cuyo propósito es asesorar y dar lineamientos a las diferentes unidades de la Universidad, y a la comunidad universitaria en general, sobre temas relacionados con la innovación y el emprendimiento.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2 al 5 de diciembre se realizará la capacitación en uso de infraestructura ZINE, que está dirigida a profesores, investigadores y estudiantes, incluyendo a los que no han tenido contacto alguno con la computación de alto rendimiento, pero que han identificado en sus actividades de investigación necesidades en el 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303122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próximo miércoles 20 de noviembre se realizará el V Diálogo de saberes: Ecos del Sínodo de la Amazonía, este tendrá lugar en el Auditorio Alfonso Quintana, S.J. de 4:00 pm a 6:00 pm. Este evento es organizado por la Facultad de Teología, el grupo de Pensamiento Social de la Iglesia, el Semillero PSI y la Confederación Latinoamericana y Caribeña de Religiosas/os (CLAR).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Universidad se ha vinculado como socio institucional de la Carrera Verde, cuyo propósito es reducir las emisiones de gases efecto invernadero del planeta. La carrera se realiza de manera simultánea en varios países del mundo y por cada participante inscrito siembra tres árboles en el Bosque Encenillo, en Guasca de la Fundación Natura. </a:t>
            </a:r>
            <a:r>
              <a:rPr lang="es-ES" sz="1800"/>
              <a:t>Además </a:t>
            </a:r>
            <a:r>
              <a:rPr lang="es-ES" sz="1800" dirty="0"/>
              <a:t>de su participación, la Universidad donará dos mil árboles para éste propósito.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112947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4500</TotalTime>
  <Words>665</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350</cp:revision>
  <dcterms:modified xsi:type="dcterms:W3CDTF">2019-11-17T19:49:12Z</dcterms:modified>
</cp:coreProperties>
</file>