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1" r:id="rId3"/>
    <p:sldId id="262" r:id="rId4"/>
    <p:sldId id="263" r:id="rId5"/>
    <p:sldId id="264" r:id="rId6"/>
    <p:sldId id="265" r:id="rId7"/>
    <p:sldId id="266" r:id="rId8"/>
    <p:sldId id="267" r:id="rId9"/>
    <p:sldId id="268"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23/11/2019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692792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561286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632036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204448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5816421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095297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3058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23/11/2019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23/11/2019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23/11/2019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23/11/2019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23/11/2019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23/11/2019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23/11/2019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23/11/2019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23/11/2019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23/11/2019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23/11/2019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23/11/2019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456, 25 de noviembre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713 - Contrapartida 4713 a 4727- Registro Contable 455.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de Estudios en Derecho Contable continuó estudiando el pago de obligaciones con acciones.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Grupo de Estudios en Aseguramiento de Información avanzó en su estudio sobre la</a:t>
            </a:r>
            <a:r>
              <a:rPr lang="es-ES" sz="1800" dirty="0"/>
              <a:t>la parte 7 del libro Administración de riesgos de Paul </a:t>
            </a:r>
            <a:r>
              <a:rPr lang="es-ES" sz="1800" dirty="0" err="1"/>
              <a:t>Hopkin</a:t>
            </a:r>
            <a:r>
              <a:rPr lang="es-ES" sz="1800" dirty="0"/>
              <a:t> Fundamentals </a:t>
            </a:r>
            <a:r>
              <a:rPr lang="es-ES" sz="1800" dirty="0" err="1"/>
              <a:t>of</a:t>
            </a:r>
            <a:r>
              <a:rPr lang="es-ES" sz="1800" dirty="0"/>
              <a:t> </a:t>
            </a:r>
            <a:r>
              <a:rPr lang="es-ES" sz="1800" dirty="0" err="1"/>
              <a:t>risk</a:t>
            </a:r>
            <a:r>
              <a:rPr lang="es-ES" sz="1800" dirty="0"/>
              <a:t> </a:t>
            </a:r>
            <a:r>
              <a:rPr lang="es-ES" sz="1800" dirty="0" err="1"/>
              <a:t>management</a:t>
            </a:r>
            <a:r>
              <a:rPr lang="es-ES" sz="1800" dirty="0"/>
              <a: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La invitación para participar del Curso: Instrumentos de Evaluación Educativa: interpretativos con el horario correcto a continuación.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2292544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Universitario organizó una </a:t>
            </a:r>
            <a:r>
              <a:rPr lang="es-ES" sz="1800" dirty="0"/>
              <a:t>VISITA A LA ESTACIÓN DE LA SABANA  Ruta fuera del Campus.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¡Conoce la colección 2020 de las agendas y programadores en la Tienda Javeriana!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0948103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Nuestro Decano de Facultad  estuvo fuera de la Universidad, participando en “2019 EFMD </a:t>
            </a:r>
            <a:r>
              <a:rPr lang="es-ES" sz="1800" dirty="0" err="1"/>
              <a:t>Annual</a:t>
            </a:r>
            <a:r>
              <a:rPr lang="es-ES" sz="1800" dirty="0"/>
              <a:t> </a:t>
            </a:r>
            <a:r>
              <a:rPr lang="es-ES" sz="1800" dirty="0" err="1"/>
              <a:t>Conference</a:t>
            </a:r>
            <a:r>
              <a:rPr lang="es-ES" sz="1800" dirty="0"/>
              <a:t>” en Miami.</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Durante 2019 la Universidad presentó 8 proyectos de innovación al Sistema General de Regalías, siendo la segunda Universidad que postuló más proyectos. Ese proceso nos dejó diferentes aprendizajes que queremos transferir a través del Taller: Formulación de Proyecto para el Sistema General de Regalías.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5455717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web 14 </a:t>
            </a:r>
            <a:r>
              <a:rPr lang="es-ES" sz="1800" dirty="0"/>
              <a:t>Becas y Oportunidades de Cooperación Internacional, Javeriana Colombia.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carrera de contaduría público recibió la visita de dos pares académicos designados por el Consejo Nacional de Acreditación.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714234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Fuimos invitados a </a:t>
            </a:r>
            <a:r>
              <a:rPr lang="es-ES" sz="1800" dirty="0"/>
              <a:t>a participar en la socialización del “Modelo tarifario de Honorarios Profesionales” que CONPUCOL ha desarrollado como herramienta metodológica para determinar el precio de venta de los servicios de los colegas Contadores Públicos independientes. Este evento se realizará en el Auditorio Félix Restrepo.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Un cordial saludo. La Coordinación de Innovación Educativa del Centro para el Aprendizaje, la Enseñanza y la Evaluación CAE+E tiene el gusto de invitarle a participar del Círculo de innovación N. 10 “Círculos de Innovación  del CAE+E: Retos, experiencias y aprendizajes". En esta ocasión, tendremos como invitado al profesor Camilo Suárez Araque.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2705788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Rector de la Universidad Javeriana, P. Jorge Humberto Peláez Piedrahita, S.J. nombró por tres años más al P. Luis Fernando Múnera como Decano de la Facultad de Ciencias Políticas y Relaciones Internacionales.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Alfonso Gómez </a:t>
            </a:r>
            <a:r>
              <a:rPr lang="es-ES" sz="1800" dirty="0" err="1"/>
              <a:t>Gómez</a:t>
            </a:r>
            <a:r>
              <a:rPr lang="es-ES" sz="1800" dirty="0"/>
              <a:t>, quien hasta ahora se desempeñó como director de la carrera de Arquitectura, fue nombrado por el Rector de la Javeriana, P. Jorge Humberto Peláez Piedrahita, S.J., Decano de la Facultad de Arquitectura y Diseño, por un período de tres años.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9777255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Rector de la Javeriana, P. Jorge Humberto Peláez Piedrahita, S.J., y el Decano de Teología, P. Víctor Martínez Morales, S.J, invitan a celebrar la canonización del Cardenal John Henry Newman, llevada a cabo el 13 de octubre de 2019 y quien habló de "medio educativo" en su libro 'La idea de una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Provincial: </a:t>
            </a:r>
            <a:r>
              <a:rPr lang="es-ES" sz="1800"/>
              <a:t>Con respeto por la dignidad, tanto de quienes deciden marchar como de quienes no lo hagan, hemos de aprovechar esta jornada para fomentar la reflexión crítica y serena de lo que deseamos ser como nación más incluyente, solidaria, justa y reconciliada.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9919652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4664</TotalTime>
  <Words>594</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355</cp:revision>
  <dcterms:modified xsi:type="dcterms:W3CDTF">2019-11-23T20:09:58Z</dcterms:modified>
</cp:coreProperties>
</file>