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1/12/2019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852315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6539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02499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12492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48697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64660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05270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1/12/2019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1/12/2019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1/12/2019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1/12/2019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1/12/2019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1/12/2019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1/12/2019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1/12/2019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457, 2 de diciembre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714 - Contrapartida 4728 a 4741- Registro Contable 456.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para los ESTUDIANTES REGULARES;  la fecha límite para realizar esta solicitud es el día lunes 9 de diciembre.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invito a la </a:t>
            </a:r>
            <a:r>
              <a:rPr lang="es-ES" sz="1800" dirty="0"/>
              <a:t>GRAN JORNADA DE PRIMEROS AUXILIOS EMOCIONALES Brindar herramientas de apoyo para acompañar situaciones emocionales difíciles de estudiantes y compañeros.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tiene el gusto de invitarle a participar del Círculo de innovación N. 10 “Círculos de Innovación del CAE+E: Retos, experiencias y aprendizajes". En esta ocasión, tendremos como invitado al profesor Camilo Suárez Araque.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614886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Muchas gracias por su interés en ofrecer una opción de alojamiento para nuestros estudiantes a través del Programa Familias Anfitrionas Javerianas. Esta iniciativa hace parte del Sistema de Acogida a Estudiantes que la Pontificia Universidad Javeriana ha organizado para quienes vienen de otras ciudades del país y de otras regiones del mundo a estudiar en nuestra sede en Bogotá.</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investigadores de la Red para la formación en revisoría fiscal avanzaron en el documento que define su proyecto.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8206568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Recursos para el Aprendizaje: análogos y digitales.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Queremos anunciarles que nuestro Círculo de Innovación </a:t>
            </a:r>
            <a:r>
              <a:rPr lang="es-ES" sz="1800" dirty="0" err="1"/>
              <a:t>N°</a:t>
            </a:r>
            <a:r>
              <a:rPr lang="es-ES" sz="1800" dirty="0"/>
              <a:t> 10 se traslada al espacio virtual. Para participar de él, deben ingresar al siguiente enlace: https://zoom.us/j/868706962</a:t>
            </a:r>
          </a:p>
          <a:p>
            <a:r>
              <a:rPr lang="es-ES" sz="1800" dirty="0"/>
              <a:t>con su nombre de usuario y correo institucionales. ¡Bienvenidos a nuestro nuevo espacio virtual de interacción!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694645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Camina: un grupo de mujeres trabajadoras domésticas se gradúan como lideresas y narradoras.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Está cordialmente invitado a la Cena Navideña de Fin de Año del Área de Ciencias Contables. Por asuntos logísticos, agradezco confirmar su asistencia a más tardar el día 03 de Diciembre de 2019 antes de las 8:00 p.m., por favor seleccione el menú de acuerdo a su preferencia.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0616882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invita al Ciclo de conferencias académicas Día internacional de la no violencia contra la mujer.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Planeación de la Enseñanza.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803697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Centro Pastoral San Francisco Javier y su programa Semilleros de Fe los invitan a participar de la experiencia: Peregrinos, encuentro y camino, Turquía – 2020. Siguiendo las huellas de San Pablo, bajo la orientación de la espiritualidad ignaciana.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Dentro del </a:t>
            </a:r>
            <a:r>
              <a:rPr lang="es-ES" sz="1800" dirty="0"/>
              <a:t>III ENCUENTRO INTERNACIONAL, IV NACIONAL &amp; VIII COLOQUIO DE INVESTIGACIÓN CONTABLE organizados por la Corporación Universitaria Minuto de Dios, el profesor Hernando Bermúdez Gómez participó en el conversatorio Auditoria y aseguramiento de la información en defensa de lo público.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727274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ES" sz="1800" dirty="0"/>
              <a:t>l Ministerio de Educación Nacional realizó la Noche de los Mejores este martes 26 de noviembre en Corferias, para "reconocer y destacar el ejemplo de quienes con sus aportes y esfuerzos contribuyen a la transformación de la educación en Colombia". En esta gala de premiación la Pontificia Universidad Javeriana, representada por su vicerrector académico, Luis David Prieto Martínez, recibió el reconocimiento al ser una de las Instituciones de Educación Superior con los mejores resultados en las Pruebas Saber Pro 2018.</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El jueves 28 de noviembre se hizo el lanzamiento de la publicación "Mesa de Iniciativas de Reconciliación: aprendizajes para el diálogo social y de políticas, de la Mesa de Reconciliación" y un conversatorio sobre los Retos actuales del trabajo por la reconciliación en Colombia en el cual participarán la ex senadora Ángela María Robledo, Alejandra Borrero, actriz y gestora cultural, y César González, líder social del sur de Bolívar. La Mesa de Reconciliación es una iniciativa de la sociedad civil que desde 2016 y con el apoyo del Instituto de Paz de los Estados Unidos- USIP, reúne actores sociales y del gobierno con un acumulado de saberes y experiencias en el trabajo por la reconciliación en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6582073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4691</TotalTime>
  <Words>811</Words>
  <Application>Microsoft Office PowerPoint</Application>
  <PresentationFormat>Presentación en pantalla (4:3)</PresentationFormat>
  <Paragraphs>37</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360</cp:revision>
  <dcterms:modified xsi:type="dcterms:W3CDTF">2019-12-01T19:45:13Z</dcterms:modified>
</cp:coreProperties>
</file>