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8/12/2019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21088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97876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81334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78445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26269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01845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85194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8/12/2019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8/12/2019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8/12/2019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8/12/2019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8/12/2019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8/12/2019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8/12/2019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8/12/2019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8/12/2019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458, 9 de diciembre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715 - Contrapartida 4742 a 4753- Registro Contable 457.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última reunión del año, la Red para la formación en revisoría fiscal determinó la programación inicial del periodo siguiente.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una eucaristía, el pasado 3 de diciembre, la Javeriana conmemoró la muerte de San Francisco Javier, patrono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parte de la Vicerrectoría de Investigación en cabeza de la Dirección de Innovación tenemos el gusto de invitarlo(a) a participar en la conferencia internacional: Universidad empresa trabajando juntos, evento organizado en el marco de un proyecto de cooperación internacional financiado por la Comisión Europea llamado Link </a:t>
            </a:r>
            <a:r>
              <a:rPr lang="es-ES" sz="1800" dirty="0" err="1"/>
              <a:t>You</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171774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última reunión del año, se inició la programación de la próxima versión de la Cátedra itinerante de ética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Atentamente les informo que el Ministerio Nacional de Educación asignó a la Especialización en Aseguramiento y Control Interno Bucaramanga – Santander, el código SNIES 108450.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03075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Nos permitimos informarles que ha sido extendido el plazo de postulación hasta el 12 de diciembre de 2019, para la convocatoria de movilidad de docentes Javerianos a las siguientes universidades: Universidad Tecnológica de Poznan, Polonia, Universidad Pontificia de Salamanca, España, Universidad </a:t>
            </a:r>
            <a:r>
              <a:rPr lang="es-ES" sz="1800" dirty="0" err="1"/>
              <a:t>Hadrec</a:t>
            </a:r>
            <a:r>
              <a:rPr lang="es-ES" sz="1800" dirty="0"/>
              <a:t> </a:t>
            </a:r>
            <a:r>
              <a:rPr lang="es-ES" sz="1800" dirty="0" err="1"/>
              <a:t>Kralove</a:t>
            </a:r>
            <a:r>
              <a:rPr lang="es-ES" sz="1800" dirty="0"/>
              <a:t>, República Checa.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Compartimos el número 86 de “Apuntes Ignacianos”, una publicación trimestral del Centro Ignaciano de Reflexión y Ejercicios (CIRE). En esta edición el tema es “La Palabra es: Camino, Verdad y Vida”.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80089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un desayuno, los miembros del Centro de Estudios en Derecho Contable pusieron fin a las actividades del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Próximamente Contamos distribuirá la publicación Contrapartida. Se une así al INCP, Legis, Actualícese, Aprende NIIF y Colombia Tributa.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297461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la evaluación institucional que los alumnos hicieron de sus profesores durante el período 2019-30.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Tenemos el gusto de informarles que ya se encuentra a disposición el último número de la Revista Estudiantil  Identidad Contable, (No. 9, vol. 9, diciembre 2018)  de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453382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la entonación del Ave María a estilo de las comunidades del litoral Pacífico, inició la celebración de la época más esperada por las familias, especialmente la familia javeriana que cada año, en la primera semana de diciembre, se reúne en la cancha de fútbol de la Universidad para compartir alrededor de un pesebre, música y chocolate caliente.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Este miércoles 4 de diciembre, falleció en Bogotá, el padre Alberto Gutiérrez, S.J., quien se desempeñó en la Pontificia Universidad Javeriana como Vicerrector del Medio Universitario en 1987. Antes de este cargo había sido Decano del Medio Universitario en la Facultad de Estudios Interdisciplinarios, profesor de Historia Eclesiástica y Decano Académico de la Facultad de Ciencias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376305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Javeriano de Formación Deportiva reunió en el coliseo a los deportistas de las selecciones de la Universidad Javeriana que la representan a nivel regional, nacional e internacional, para reconocer a quienes con su esfuerzo, dedicación y liderazgo hacen que la Universidad ocupe los mejores lugares en las competencias que participa.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Ministerio de Educación Nacional realizó la Noche de los Mejores este martes 26 de noviembre en Corferias, para "reconocer y destacar el ejemplo de quienes con sus aportes y esfuerzos contribuyen a la transformación de la educación en Colombia".</a:t>
            </a:r>
            <a:r>
              <a:rPr lang="es-CO" sz="1800" dirty="0"/>
              <a:t> </a:t>
            </a:r>
            <a:r>
              <a:rPr lang="es-ES" sz="1800"/>
              <a:t>En esta gala de premiación la Pontificia Universidad Javeriana, representada por su vicerrector académico, Luis David Prieto Martínez, recibió el reconocimiento al ser una de las Instituciones de Educación Superior con los mejores resultados en las Pruebas Saber Pro 2018.</a:t>
            </a:r>
            <a:endParaRPr lang="es-E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984259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4697</TotalTime>
  <Words>660</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362</cp:revision>
  <dcterms:modified xsi:type="dcterms:W3CDTF">2019-12-08T15:58:52Z</dcterms:modified>
</cp:coreProperties>
</file>