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custDataLst>
    <p:tags r:id="rId10"/>
  </p:custDataLst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830" autoAdjust="0"/>
  </p:normalViewPr>
  <p:slideViewPr>
    <p:cSldViewPr snapToGrid="0">
      <p:cViewPr varScale="1">
        <p:scale>
          <a:sx n="108" d="100"/>
          <a:sy n="108" d="100"/>
        </p:scale>
        <p:origin x="171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14/12/2019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8426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729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2222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4447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75803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033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14/12/2019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14/12/2019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14/12/2019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14/12/2019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14/12/2019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14/12/2019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14/12/2019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14/12/2019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14/12/2019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14/12/2019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14/12/2019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14/12/2019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459, 16 de diciembre de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publicaron Novitas 716 - Contrapartida 4754 a 4767- Registro Contable 458.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 través de Skype el profesor Hernando Bermúdez conversó con los miembros del Salón contable UAO sobre el gobierno corporativo.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711744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rezó la novena y se compartieron viandas de navidad en toda la Facultad de Ciencias Económicas y Administrativas.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profesor Fernando Salazar: </a:t>
            </a:r>
            <a:r>
              <a:rPr lang="es-ES" sz="1800" dirty="0"/>
              <a:t>De manera oficial, como Editor en Jefe de la Revista Cuadernos de Contabilidad y Líder del Grupo de Investigación Integración y Contexto Contable, que los resultados publicados de manera oficial por Colciencias, desde las Convocatorias 830 y 833, para medición de Publicaciones, Grupos de Investigación e Investigadores; que hemos mejorado la categoría del Grupo de C a B, y la Revista hemos quedado nuevamente clasificados con B, siendo la mejor publicación del país en Ciencias Contables.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467170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inició el </a:t>
            </a:r>
            <a:r>
              <a:rPr lang="es-ES" sz="1800" dirty="0"/>
              <a:t>Proceso de creación de cursos en la plataforma Blackboard para el ciclo 2010.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Con gran camaradería se realizó el jueves 12 de diciembre a partir de las 6:15 p.m. en el salón sur del Restaurante El Mirador, ubicado en el 9 piso del Edificio Gabriel Giraldo, S.J. la cena de navidad de todos los miembros del área contable.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834921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avisó de la </a:t>
            </a:r>
            <a:r>
              <a:rPr lang="es-ES" sz="1800" dirty="0"/>
              <a:t>Publicación de las Memorias del IV Congreso Internacional en </a:t>
            </a:r>
            <a:r>
              <a:rPr lang="es-ES" sz="1800" dirty="0" err="1"/>
              <a:t>Supply</a:t>
            </a:r>
            <a:r>
              <a:rPr lang="es-ES" sz="1800" dirty="0"/>
              <a:t> </a:t>
            </a:r>
            <a:r>
              <a:rPr lang="es-ES" sz="1800" dirty="0" err="1"/>
              <a:t>Chain</a:t>
            </a:r>
            <a:r>
              <a:rPr lang="es-ES" sz="1800" dirty="0"/>
              <a:t> Management en una Economía Global, 2019. UNI, Lima, Perú.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El Ministerio de Educación Nacional destacó este 11 de diciembre a la Universidad Javeriana, por segundo año consecutivo, como la única institución de Educación Superior a nivel nacional con el mayor número de acreditaciones de alta calidad, en una ampliación del evento La Noche de los Mejores 2019.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65683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Los próximos 12 y 13 de diciembre llega a Colombia el evento </a:t>
            </a:r>
            <a:r>
              <a:rPr lang="es-ES" sz="1800" dirty="0" err="1"/>
              <a:t>Make</a:t>
            </a:r>
            <a:r>
              <a:rPr lang="es-ES" sz="1800" dirty="0"/>
              <a:t> </a:t>
            </a:r>
            <a:r>
              <a:rPr lang="es-ES" sz="1800" dirty="0" err="1"/>
              <a:t>Health</a:t>
            </a:r>
            <a:r>
              <a:rPr lang="es-ES" sz="1800" dirty="0"/>
              <a:t>. El evento es una iniciativa de colaboración radical donde aprenderás cómo la ciencia de datos, el emprendimiento y el diseño pueden crear conocimiento y transformar nuestra mirada hacia la salud y calidad de vida en Latinoamérica.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En la versión número 23 del concurso nacional que premia los mejores trabajos de grado, estudiantes de los programas de Biología, Microbiología Industrial y Estudios Musicales se destacaron por sus proyectos en este evento.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515633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En la edición número 44 del Premio Nacional de Periodismo Simón Bolívar, que se entregó el 27 de noviembre, cuatro egresados de la carrera de Comunicación Social de la Facultad de Comunicación y Lenguaje fueron reconocidos con el galardón. Así mismo, tres profesores de la Facultad hicieron parte del jurado.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/>
              <a:t>La Secretaría Distrital de Ambiente hizo un reconocimiento especial a PROSOFI por su aporte a Bogotá con acciones de voluntariado ambiental para atender las potencialidades y problemáticas ambientales en procura de la defensa, la conservación, restauración, renaturalización y uso sostenible de los recursos ambientales de la ciudad.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396574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4.XML" val="2291594934"/>
  <p:tag name="PPT/SLIDES/SLIDE3.XML" val="553782648"/>
  <p:tag name="PPT/SLIDES/SLIDE1.XML" val="1638832511"/>
  <p:tag name="PPT/SLIDES/SLIDE2.XML" val="4244930028"/>
  <p:tag name="PPT/SLIDES/SLIDE11.XML" val="449740757"/>
  <p:tag name="PPT/SLIDES/SLIDE5.XML" val="3122504530"/>
  <p:tag name="PPT/SLIDES/SLIDE7.XML" val="2727836212"/>
  <p:tag name="PPT/SLIDES/SLIDE10.XML" val="1336846620"/>
  <p:tag name="PPT/SLIDES/SLIDE6.XML" val="1631584822"/>
  <p:tag name="PPT/SLIDES/SLIDE8.XML" val="499985182"/>
  <p:tag name="PPT/SLIDES/SLIDE9.XML" val="1552797170"/>
  <p:tag name="PPT/SLIDEMASTERS/SLIDEMASTER1.XML" val="3207780695"/>
  <p:tag name="PPT/SLIDELAYOUTS/SLIDELAYOUT1.XML" val="2641385033"/>
  <p:tag name="PPT/SLIDELAYOUTS/SLIDELAYOUT9.XML" val="2369856719"/>
  <p:tag name="PPT/SLIDELAYOUTS/SLIDELAYOUT10.XML" val="1724842050"/>
  <p:tag name="PPT/SLIDELAYOUTS/SLIDELAYOUT11.XML" val="193625284"/>
  <p:tag name="PPT/NOTESSLIDES/NOTESSLIDE2.XML" val="1855060154"/>
  <p:tag name="PPT/SLIDELAYOUTS/SLIDELAYOUT8.XML" val="1877122741"/>
  <p:tag name="PPT/SLIDELAYOUTS/SLIDELAYOUT7.XML" val="103397194"/>
  <p:tag name="PPT/SLIDELAYOUTS/SLIDELAYOUT6.XML" val="235094383"/>
  <p:tag name="PPT/SLIDELAYOUTS/SLIDELAYOUT2.XML" val="2329172593"/>
  <p:tag name="PPT/SLIDELAYOUTS/SLIDELAYOUT3.XML" val="327613468"/>
  <p:tag name="PPT/SLIDELAYOUTS/SLIDELAYOUT4.XML" val="981019557"/>
  <p:tag name="PPT/SLIDELAYOUTS/SLIDELAYOUT5.XML" val="3216187600"/>
  <p:tag name="PPT/NOTESSLIDES/NOTESSLIDE3.XML" val="2372583568"/>
  <p:tag name="PPT/NOTESSLIDES/NOTESSLIDE1.XML" val="1140942734"/>
  <p:tag name="PPT/NOTESSLIDES/NOTESSLIDE5.XML" val="26109653"/>
  <p:tag name="PPT/NOTESSLIDES/NOTESSLIDE11.XML" val="1102111873"/>
  <p:tag name="PPT/NOTESSLIDES/NOTESSLIDE10.XML" val="2389294061"/>
  <p:tag name="PPT/NOTESSLIDES/NOTESSLIDE9.XML" val="109717350"/>
  <p:tag name="PPT/NOTESSLIDES/NOTESSLIDE8.XML" val="2337061187"/>
  <p:tag name="PPT/NOTESSLIDES/NOTESSLIDE4.XML" val="896912543"/>
  <p:tag name="PPT/NOTESSLIDES/NOTESSLIDE6.XML" val="1332187113"/>
  <p:tag name="PPT/NOTESSLIDES/NOTESSLIDE7.XML" val="2737095226"/>
  <p:tag name="PPT/THEME/THEME1.XML" val="3024081144"/>
  <p:tag name="PPT/MEDIA/IMAGE1.JPEG" val="3752100539"/>
  <p:tag name="PPT/MEDIA/IMAGE2.JPEG" val="2800631276"/>
  <p:tag name="PPT/THEME/THEME2.XML" val="3165502312"/>
  <p:tag name="PPT/NOTESMASTERS/NOTESMASTER1.XML" val="89162299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4722</TotalTime>
  <Words>516</Words>
  <Application>Microsoft Office PowerPoint</Application>
  <PresentationFormat>Presentación en pantalla (4:3)</PresentationFormat>
  <Paragraphs>28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Hernando Bermúdez Gómez</dc:creator>
  <cp:lastModifiedBy>Hernando Bermúdez Gómez</cp:lastModifiedBy>
  <cp:revision>366</cp:revision>
  <dcterms:modified xsi:type="dcterms:W3CDTF">2019-12-14T15:24:04Z</dcterms:modified>
</cp:coreProperties>
</file>