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81" autoAdjust="0"/>
    <p:restoredTop sz="86323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21/02/2011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46, </a:t>
            </a:r>
            <a:r>
              <a:rPr lang="es-CO" dirty="0" smtClean="0"/>
              <a:t>febrero </a:t>
            </a:r>
            <a:r>
              <a:rPr lang="es-CO" dirty="0" smtClean="0"/>
              <a:t>21 de </a:t>
            </a:r>
            <a:r>
              <a:rPr lang="es-CO" dirty="0" smtClean="0"/>
              <a:t>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15 </a:t>
            </a:r>
            <a:r>
              <a:rPr lang="es-CO" sz="1800" dirty="0" smtClean="0"/>
              <a:t>de febrero se reunió el Grupo de Estudios en Aseguramiento de Información (</a:t>
            </a:r>
            <a:r>
              <a:rPr lang="es-CO" sz="1800" dirty="0" err="1" smtClean="0"/>
              <a:t>GEAI</a:t>
            </a:r>
            <a:r>
              <a:rPr lang="es-CO" sz="1800" dirty="0" smtClean="0"/>
              <a:t>), integrado por profesores de la Red de Universidades con especialización en Revisoría Fiscal, y estudiaron el tema  </a:t>
            </a:r>
            <a:r>
              <a:rPr lang="es-ES" sz="1800" i="1" dirty="0" err="1"/>
              <a:t>Internal</a:t>
            </a:r>
            <a:r>
              <a:rPr lang="es-ES" sz="1800" i="1" dirty="0"/>
              <a:t> Control – </a:t>
            </a:r>
            <a:r>
              <a:rPr lang="es-ES" sz="1800" i="1" dirty="0" err="1"/>
              <a:t>Purpose</a:t>
            </a:r>
            <a:r>
              <a:rPr lang="es-ES" sz="1800" i="1" dirty="0"/>
              <a:t> and </a:t>
            </a:r>
            <a:r>
              <a:rPr lang="es-ES" sz="1800" i="1" dirty="0" err="1"/>
              <a:t>Components</a:t>
            </a:r>
            <a:r>
              <a:rPr lang="en-US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</a:t>
            </a:r>
            <a:r>
              <a:rPr lang="es-CO" sz="1800" dirty="0" smtClean="0"/>
              <a:t>290, Contrapartida 270, Registro </a:t>
            </a:r>
            <a:r>
              <a:rPr lang="es-CO" sz="1800" dirty="0"/>
              <a:t>Contable </a:t>
            </a:r>
            <a:r>
              <a:rPr lang="es-CO" sz="1800" dirty="0" smtClean="0"/>
              <a:t>45.</a:t>
            </a:r>
          </a:p>
          <a:p>
            <a:r>
              <a:rPr lang="es-CO" sz="1800" dirty="0" smtClean="0"/>
              <a:t>Se está promoviendo la organización de un grupo musical integrado por estudiantes. También se invitó a los estudiantes </a:t>
            </a:r>
            <a:r>
              <a:rPr lang="es-CO" sz="1800" dirty="0"/>
              <a:t>a participar en </a:t>
            </a:r>
            <a:r>
              <a:rPr lang="es-CO" sz="1800" dirty="0" smtClean="0"/>
              <a:t>la Misión </a:t>
            </a:r>
            <a:r>
              <a:rPr lang="es-CO" sz="1800" dirty="0"/>
              <a:t>País Colombia</a:t>
            </a:r>
            <a:endParaRPr lang="es-CO" sz="1800" dirty="0" smtClean="0"/>
          </a:p>
          <a:p>
            <a:r>
              <a:rPr lang="es-CO" sz="1800" dirty="0" smtClean="0"/>
              <a:t>El miércoles 16 de febrero se reunieron los coordinadores de la Red de universidades con programas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Unidad de Sistemas de Informaci</a:t>
            </a:r>
            <a:r>
              <a:rPr lang="es-CO" sz="1800" dirty="0" smtClean="0"/>
              <a:t>ón abordó la lectura de varios de los libros recientemente adquiridos sobre esa materia.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profesora Jenny Sosa circuló el borrador de su ponencia para el V 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pasado 14 de febrero, más de 100 egresados del pregrado y los posgrados celebraron por segunda vez el Día del Contador Público Javeriano.</a:t>
            </a:r>
          </a:p>
          <a:p>
            <a:r>
              <a:rPr lang="es-CO" sz="1800" dirty="0" smtClean="0"/>
              <a:t>El promedio nacional en las pasadas pruebas Saber-Pro fue de 97.78.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creó un nuevo sitio en la web para albergar los documentos de apoyo a las presentaciones realizadas en desarrollo del ciclo de conferencias denominado </a:t>
            </a:r>
            <a:r>
              <a:rPr lang="es-CO" sz="1800" dirty="0" err="1" smtClean="0"/>
              <a:t>Audire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Hasta el 23 de febrero están abiertas las inscripciones </a:t>
            </a:r>
            <a:r>
              <a:rPr lang="es-CO" sz="1800" dirty="0"/>
              <a:t>para participar en la práctica empresarial en el </a:t>
            </a:r>
            <a:r>
              <a:rPr lang="es-CO" sz="1800" dirty="0" smtClean="0"/>
              <a:t>2011-II.</a:t>
            </a:r>
          </a:p>
          <a:p>
            <a:r>
              <a:rPr lang="es-CO" sz="1800" dirty="0" smtClean="0"/>
              <a:t>El Centro de Estudios en Derecho Contable inició el estudio del documento </a:t>
            </a:r>
            <a:r>
              <a:rPr lang="en-US" sz="1800" i="1" dirty="0"/>
              <a:t>Measurement Uncertainty Analysis Disclosure for Fair Value Measurements (Limited re-exposure of proposed </a:t>
            </a:r>
            <a:r>
              <a:rPr lang="en-US" sz="1800" i="1"/>
              <a:t>disclosure</a:t>
            </a:r>
            <a:r>
              <a:rPr lang="en-US" sz="1800" i="1" smtClean="0"/>
              <a:t>).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sábado 12 de febrero estudiantes de la especialización </a:t>
            </a:r>
            <a:r>
              <a:rPr lang="es-CO" sz="1800" dirty="0"/>
              <a:t>en </a:t>
            </a:r>
            <a:r>
              <a:rPr lang="es-CO" sz="1800" dirty="0" smtClean="0"/>
              <a:t>Aseguramiento </a:t>
            </a:r>
            <a:r>
              <a:rPr lang="es-CO" sz="1800" dirty="0"/>
              <a:t>y Control </a:t>
            </a:r>
            <a:r>
              <a:rPr lang="es-CO" sz="1800" dirty="0" smtClean="0"/>
              <a:t>Interno </a:t>
            </a:r>
            <a:r>
              <a:rPr lang="es-CO" sz="1800" dirty="0" smtClean="0"/>
              <a:t>y el sábado 19 de febrero estudiantes de la </a:t>
            </a:r>
            <a:r>
              <a:rPr lang="es-CO" sz="1800" dirty="0"/>
              <a:t>especialización en Contabilidad Financiera Internacional </a:t>
            </a:r>
            <a:r>
              <a:rPr lang="es-CO" sz="1800" dirty="0" smtClean="0"/>
              <a:t>participaron en actividades organizadas por la Decanatura del Medio Universitario.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semanal, los profesores de planta se ocuparon </a:t>
            </a:r>
            <a:r>
              <a:rPr lang="es-CO" sz="1800" dirty="0" smtClean="0"/>
              <a:t>nuevamente de </a:t>
            </a:r>
            <a:r>
              <a:rPr lang="es-CO" sz="1800" dirty="0" smtClean="0"/>
              <a:t>avanzar en el análisis de la planeación estratégica del área </a:t>
            </a:r>
            <a:r>
              <a:rPr lang="es-CO" sz="1800" dirty="0" smtClean="0"/>
              <a:t>contable. También evaluaron la reciente celebración del Día del Contador Público Javeriano.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sábado 19 de febrero, se llevó a cabo el taller “</a:t>
            </a:r>
            <a:r>
              <a:rPr lang="es-CO" sz="1800" i="1" dirty="0"/>
              <a:t>Redacción de Informes </a:t>
            </a:r>
            <a:r>
              <a:rPr lang="es-CO" sz="1800" i="1" dirty="0" err="1"/>
              <a:t>IASB</a:t>
            </a:r>
            <a:r>
              <a:rPr lang="es-CO" sz="1800" i="1" dirty="0"/>
              <a:t>, Alta redacción-Informes científicos, técnicos y administrativos- Estructuración lógica y precisión</a:t>
            </a:r>
            <a:r>
              <a:rPr lang="es-CO" sz="1800" dirty="0"/>
              <a:t>”, dirigido a los estudiantes de segundo semestre y </a:t>
            </a:r>
            <a:r>
              <a:rPr lang="es-CO" sz="1800" dirty="0" smtClean="0"/>
              <a:t>a los profesores </a:t>
            </a:r>
            <a:r>
              <a:rPr lang="es-CO" sz="1800" dirty="0"/>
              <a:t>de la especialización en Contabilidad Financiera. El taller fue orientado por William Angel Salazar.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1590</TotalTime>
  <Words>398</Words>
  <Application>Microsoft Office PowerPoint</Application>
  <PresentationFormat>Presentación en pantalla (4:3)</PresentationFormat>
  <Paragraphs>21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359</cp:revision>
  <dcterms:created xsi:type="dcterms:W3CDTF">2010-02-05T13:43:46Z</dcterms:created>
  <dcterms:modified xsi:type="dcterms:W3CDTF">2011-02-21T15:07:32Z</dcterms:modified>
</cp:coreProperties>
</file>